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80" r:id="rId4"/>
    <p:sldId id="262" r:id="rId5"/>
    <p:sldId id="279" r:id="rId6"/>
    <p:sldId id="274" r:id="rId7"/>
    <p:sldId id="275" r:id="rId8"/>
    <p:sldId id="277" r:id="rId9"/>
    <p:sldId id="276" r:id="rId10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C01"/>
    <a:srgbClr val="CC0000"/>
    <a:srgbClr val="BC0000"/>
    <a:srgbClr val="860000"/>
    <a:srgbClr val="CC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8T14:44:04.2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8T14:44:04.2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7D44-246F-41C6-82B9-864551D2C40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70C2-66D3-4455-A642-4F0DE127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3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7D44-246F-41C6-82B9-864551D2C40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70C2-66D3-4455-A642-4F0DE127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4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7D44-246F-41C6-82B9-864551D2C40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70C2-66D3-4455-A642-4F0DE127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7D44-246F-41C6-82B9-864551D2C40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70C2-66D3-4455-A642-4F0DE127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4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7D44-246F-41C6-82B9-864551D2C40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70C2-66D3-4455-A642-4F0DE127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8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7D44-246F-41C6-82B9-864551D2C40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70C2-66D3-4455-A642-4F0DE127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7D44-246F-41C6-82B9-864551D2C40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70C2-66D3-4455-A642-4F0DE127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7D44-246F-41C6-82B9-864551D2C40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70C2-66D3-4455-A642-4F0DE127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7D44-246F-41C6-82B9-864551D2C40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70C2-66D3-4455-A642-4F0DE127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2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7D44-246F-41C6-82B9-864551D2C40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70C2-66D3-4455-A642-4F0DE127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6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7D44-246F-41C6-82B9-864551D2C40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70C2-66D3-4455-A642-4F0DE127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7D44-246F-41C6-82B9-864551D2C40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70C2-66D3-4455-A642-4F0DE127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35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9089BC8-F17C-4B85-BF0A-28FABC9B3B05}"/>
              </a:ext>
            </a:extLst>
          </p:cNvPr>
          <p:cNvSpPr txBox="1"/>
          <p:nvPr/>
        </p:nvSpPr>
        <p:spPr>
          <a:xfrm>
            <a:off x="196777" y="510702"/>
            <a:ext cx="113727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Bloomfield ZBA Meeting</a:t>
            </a: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69 Brown Street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Appeal Application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April 7, 2025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8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9089BC8-F17C-4B85-BF0A-28FABC9B3B05}"/>
              </a:ext>
            </a:extLst>
          </p:cNvPr>
          <p:cNvSpPr txBox="1"/>
          <p:nvPr/>
        </p:nvSpPr>
        <p:spPr>
          <a:xfrm>
            <a:off x="196777" y="510702"/>
            <a:ext cx="9598151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Maulucci Companies Listed From FAHA Records And Other Online Sources With An Address Listed  As 69 Brown Street, Bloomfield: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Maulucci Construction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M&amp;M Construction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Maulucci Home Builders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CT Drainage Pros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Maulucci Properties, LLC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Sweat Equity, LLC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Coastal Assets, LLC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659B7-C9E6-795F-34A4-83F570D3199D}"/>
                  </a:ext>
                </a:extLst>
              </p14:cNvPr>
              <p14:cNvContentPartPr/>
              <p14:nvPr/>
            </p14:nvContentPartPr>
            <p14:xfrm>
              <a:off x="7152126" y="284353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659B7-C9E6-795F-34A4-83F570D319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8486" y="2735896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82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D618D-A8B1-E46E-7C22-11A61C22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8AA7555-658E-1BD4-228D-3A2EAE343B7B}"/>
              </a:ext>
            </a:extLst>
          </p:cNvPr>
          <p:cNvSpPr txBox="1"/>
          <p:nvPr/>
        </p:nvSpPr>
        <p:spPr>
          <a:xfrm>
            <a:off x="196778" y="510702"/>
            <a:ext cx="234047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Town Assessor Card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April 2022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D68580-B954-0063-C2BB-703ADA3F36FE}"/>
                  </a:ext>
                </a:extLst>
              </p14:cNvPr>
              <p14:cNvContentPartPr/>
              <p14:nvPr/>
            </p14:nvContentPartPr>
            <p14:xfrm>
              <a:off x="7152126" y="284353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D68580-B954-0063-C2BB-703ADA3F36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98126" y="2735536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2F5C473-AF8B-A952-7D21-62289AF01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4152" y="263471"/>
            <a:ext cx="5020811" cy="61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8F8731-75B6-4A53-BD85-623B55444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3020" y="581186"/>
            <a:ext cx="7567529" cy="5541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089BC8-F17C-4B85-BF0A-28FABC9B3B05}"/>
              </a:ext>
            </a:extLst>
          </p:cNvPr>
          <p:cNvSpPr txBox="1"/>
          <p:nvPr/>
        </p:nvSpPr>
        <p:spPr>
          <a:xfrm>
            <a:off x="196778" y="510702"/>
            <a:ext cx="320174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Google Photo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April 2024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9089BC8-F17C-4B85-BF0A-28FABC9B3B05}"/>
              </a:ext>
            </a:extLst>
          </p:cNvPr>
          <p:cNvSpPr txBox="1"/>
          <p:nvPr/>
        </p:nvSpPr>
        <p:spPr>
          <a:xfrm>
            <a:off x="188964" y="315318"/>
            <a:ext cx="1601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Google Photo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16532-6D0B-44EF-9BF6-6B8FE6A9D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915" y="571500"/>
            <a:ext cx="7816114" cy="59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8F8731-75B6-4A53-BD85-623B55444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676" y="652032"/>
            <a:ext cx="7254654" cy="56015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089BC8-F17C-4B85-BF0A-28FABC9B3B05}"/>
              </a:ext>
            </a:extLst>
          </p:cNvPr>
          <p:cNvSpPr txBox="1"/>
          <p:nvPr/>
        </p:nvSpPr>
        <p:spPr>
          <a:xfrm>
            <a:off x="196779" y="510702"/>
            <a:ext cx="153128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Google Photo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1992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0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8F8731-75B6-4A53-BD85-623B55444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4939" y="510702"/>
            <a:ext cx="4516261" cy="54695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089BC8-F17C-4B85-BF0A-28FABC9B3B05}"/>
              </a:ext>
            </a:extLst>
          </p:cNvPr>
          <p:cNvSpPr txBox="1"/>
          <p:nvPr/>
        </p:nvSpPr>
        <p:spPr>
          <a:xfrm>
            <a:off x="220026" y="510702"/>
            <a:ext cx="200398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Letter to Maulucci Home Builders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8F8731-75B6-4A53-BD85-623B55444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866566" y="716522"/>
            <a:ext cx="6513153" cy="52970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089BC8-F17C-4B85-BF0A-28FABC9B3B05}"/>
              </a:ext>
            </a:extLst>
          </p:cNvPr>
          <p:cNvSpPr txBox="1"/>
          <p:nvPr/>
        </p:nvSpPr>
        <p:spPr>
          <a:xfrm>
            <a:off x="196779" y="510702"/>
            <a:ext cx="298185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TPZ Approval Letter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2019 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8F8731-75B6-4A53-BD85-623B55444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2241" y="510702"/>
            <a:ext cx="7655766" cy="5380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089BC8-F17C-4B85-BF0A-28FABC9B3B05}"/>
              </a:ext>
            </a:extLst>
          </p:cNvPr>
          <p:cNvSpPr txBox="1"/>
          <p:nvPr/>
        </p:nvSpPr>
        <p:spPr>
          <a:xfrm>
            <a:off x="196779" y="510702"/>
            <a:ext cx="29818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Bloomfield Business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35346</TotalTime>
  <Words>87</Words>
  <Application>Microsoft Office PowerPoint</Application>
  <PresentationFormat>Widescreen</PresentationFormat>
  <Paragraphs>197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Stannard Beach</dc:title>
  <dc:creator>Ken LaForge</dc:creator>
  <cp:lastModifiedBy>Dave Ziaks</cp:lastModifiedBy>
  <cp:revision>123</cp:revision>
  <cp:lastPrinted>2023-06-12T14:26:17Z</cp:lastPrinted>
  <dcterms:created xsi:type="dcterms:W3CDTF">2020-05-11T14:57:00Z</dcterms:created>
  <dcterms:modified xsi:type="dcterms:W3CDTF">2025-04-07T20:20:40Z</dcterms:modified>
</cp:coreProperties>
</file>