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1"/>
  </p:sldMasterIdLst>
  <p:notesMasterIdLst>
    <p:notesMasterId r:id="rId14"/>
  </p:notesMasterIdLst>
  <p:sldIdLst>
    <p:sldId id="256" r:id="rId2"/>
    <p:sldId id="257" r:id="rId3"/>
    <p:sldId id="260" r:id="rId4"/>
    <p:sldId id="261" r:id="rId5"/>
    <p:sldId id="262" r:id="rId6"/>
    <p:sldId id="263" r:id="rId7"/>
    <p:sldId id="264" r:id="rId8"/>
    <p:sldId id="265" r:id="rId9"/>
    <p:sldId id="266" r:id="rId10"/>
    <p:sldId id="267" r:id="rId11"/>
    <p:sldId id="258" r:id="rId12"/>
    <p:sldId id="25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27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115" d="100"/>
          <a:sy n="115" d="100"/>
        </p:scale>
        <p:origin x="147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39C55E-C077-4081-ACEC-669E41FFE32B}" type="datetimeFigureOut">
              <a:rPr lang="en-US" smtClean="0"/>
              <a:t>8/12/2021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A317E6-A6A0-401E-8F6F-9E6886181BE0}" type="slidenum">
              <a:rPr lang="en-US" smtClean="0"/>
              <a:t>‹#›</a:t>
            </a:fld>
            <a:endParaRPr lang="en-US"/>
          </a:p>
        </p:txBody>
      </p:sp>
    </p:spTree>
    <p:extLst>
      <p:ext uri="{BB962C8B-B14F-4D97-AF65-F5344CB8AC3E}">
        <p14:creationId xmlns:p14="http://schemas.microsoft.com/office/powerpoint/2010/main" val="1469344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sz="quarter" idx="10"/>
          </p:nvPr>
        </p:nvSpPr>
        <p:spPr/>
        <p:txBody>
          <a:bodyPr/>
          <a:lstStyle/>
          <a:p>
            <a:fld id="{90A317E6-A6A0-401E-8F6F-9E6886181BE0}" type="slidenum">
              <a:rPr lang="en-US" smtClean="0"/>
              <a:t>1</a:t>
            </a:fld>
            <a:endParaRPr lang="en-US"/>
          </a:p>
        </p:txBody>
      </p:sp>
    </p:spTree>
    <p:extLst>
      <p:ext uri="{BB962C8B-B14F-4D97-AF65-F5344CB8AC3E}">
        <p14:creationId xmlns:p14="http://schemas.microsoft.com/office/powerpoint/2010/main" val="3345778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sz="quarter" idx="10"/>
          </p:nvPr>
        </p:nvSpPr>
        <p:spPr/>
        <p:txBody>
          <a:bodyPr/>
          <a:lstStyle/>
          <a:p>
            <a:fld id="{90A317E6-A6A0-401E-8F6F-9E6886181BE0}" type="slidenum">
              <a:rPr lang="en-US" smtClean="0"/>
              <a:t>2</a:t>
            </a:fld>
            <a:endParaRPr lang="en-US"/>
          </a:p>
        </p:txBody>
      </p:sp>
    </p:spTree>
    <p:extLst>
      <p:ext uri="{BB962C8B-B14F-4D97-AF65-F5344CB8AC3E}">
        <p14:creationId xmlns:p14="http://schemas.microsoft.com/office/powerpoint/2010/main" val="34049749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sz="quarter" idx="10"/>
          </p:nvPr>
        </p:nvSpPr>
        <p:spPr/>
        <p:txBody>
          <a:bodyPr/>
          <a:lstStyle/>
          <a:p>
            <a:fld id="{90A317E6-A6A0-401E-8F6F-9E6886181BE0}" type="slidenum">
              <a:rPr lang="en-US" smtClean="0"/>
              <a:t>11</a:t>
            </a:fld>
            <a:endParaRPr lang="en-US"/>
          </a:p>
        </p:txBody>
      </p:sp>
    </p:spTree>
    <p:extLst>
      <p:ext uri="{BB962C8B-B14F-4D97-AF65-F5344CB8AC3E}">
        <p14:creationId xmlns:p14="http://schemas.microsoft.com/office/powerpoint/2010/main" val="1158494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sz="quarter" idx="10"/>
          </p:nvPr>
        </p:nvSpPr>
        <p:spPr/>
        <p:txBody>
          <a:bodyPr/>
          <a:lstStyle/>
          <a:p>
            <a:fld id="{90A317E6-A6A0-401E-8F6F-9E6886181BE0}" type="slidenum">
              <a:rPr lang="en-US" smtClean="0"/>
              <a:t>12</a:t>
            </a:fld>
            <a:endParaRPr lang="en-US"/>
          </a:p>
        </p:txBody>
      </p:sp>
    </p:spTree>
    <p:extLst>
      <p:ext uri="{BB962C8B-B14F-4D97-AF65-F5344CB8AC3E}">
        <p14:creationId xmlns:p14="http://schemas.microsoft.com/office/powerpoint/2010/main" val="26686405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76300" y="1295400"/>
            <a:ext cx="7391400" cy="2035176"/>
          </a:xfrm>
        </p:spPr>
        <p:txBody>
          <a:bodyPr>
            <a:normAutofit/>
          </a:bodyPr>
          <a:lstStyle>
            <a:lvl1pPr algn="ctr">
              <a:defRPr sz="4000" i="0">
                <a:latin typeface="+mn-lt"/>
              </a:defRPr>
            </a:lvl1pPr>
          </a:lstStyle>
          <a:p>
            <a:r>
              <a:rPr lang="en-US"/>
              <a:t>Click to edit Master title style</a:t>
            </a:r>
            <a:endParaRPr lang="en-US" dirty="0"/>
          </a:p>
        </p:txBody>
      </p:sp>
      <p:sp>
        <p:nvSpPr>
          <p:cNvPr id="3" name="Subtitle 2"/>
          <p:cNvSpPr>
            <a:spLocks noGrp="1"/>
          </p:cNvSpPr>
          <p:nvPr>
            <p:ph type="subTitle" idx="1"/>
          </p:nvPr>
        </p:nvSpPr>
        <p:spPr>
          <a:xfrm>
            <a:off x="876300" y="3352800"/>
            <a:ext cx="7391400" cy="1600200"/>
          </a:xfrm>
        </p:spPr>
        <p:txBody>
          <a:bodyPr>
            <a:noAutofit/>
          </a:bodyPr>
          <a:lstStyle>
            <a:lvl1pPr marL="0" indent="0" algn="ctr">
              <a:spcBef>
                <a:spcPts val="600"/>
              </a:spcBef>
              <a:buNone/>
              <a:defRPr sz="32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Text Placeholder 4"/>
          <p:cNvSpPr>
            <a:spLocks noGrp="1"/>
          </p:cNvSpPr>
          <p:nvPr>
            <p:ph type="body" sz="quarter" idx="10" hasCustomPrompt="1"/>
          </p:nvPr>
        </p:nvSpPr>
        <p:spPr>
          <a:xfrm>
            <a:off x="2057400" y="4953000"/>
            <a:ext cx="5029200" cy="501650"/>
          </a:xfrm>
        </p:spPr>
        <p:txBody>
          <a:bodyPr lIns="0" tIns="0" rIns="0" bIns="0" anchor="ctr" anchorCtr="0">
            <a:noAutofit/>
          </a:bodyPr>
          <a:lstStyle>
            <a:lvl1pPr marL="0" indent="0" algn="ctr">
              <a:spcBef>
                <a:spcPts val="0"/>
              </a:spcBef>
              <a:buNone/>
              <a:defRPr sz="2000">
                <a:solidFill>
                  <a:srgbClr val="112732"/>
                </a:solidFill>
              </a:defRPr>
            </a:lvl1pPr>
            <a:lvl2pPr marL="0" indent="0">
              <a:spcBef>
                <a:spcPts val="0"/>
              </a:spcBef>
              <a:buNone/>
              <a:defRPr sz="2400"/>
            </a:lvl2pPr>
            <a:lvl3pPr marL="0" indent="0">
              <a:spcBef>
                <a:spcPts val="0"/>
              </a:spcBef>
              <a:buNone/>
              <a:defRPr sz="2400"/>
            </a:lvl3pPr>
            <a:lvl4pPr marL="0" indent="0">
              <a:spcBef>
                <a:spcPts val="0"/>
              </a:spcBef>
              <a:buNone/>
              <a:defRPr sz="2400"/>
            </a:lvl4pPr>
            <a:lvl5pPr marL="0" indent="0">
              <a:spcBef>
                <a:spcPts val="0"/>
              </a:spcBef>
              <a:buNone/>
              <a:defRPr sz="2400"/>
            </a:lvl5pPr>
          </a:lstStyle>
          <a:p>
            <a:pPr lvl="0"/>
            <a:r>
              <a:rPr lang="en-US" dirty="0"/>
              <a:t>Presented by</a:t>
            </a:r>
          </a:p>
        </p:txBody>
      </p:sp>
      <p:sp>
        <p:nvSpPr>
          <p:cNvPr id="17" name="Text Placeholder 4"/>
          <p:cNvSpPr>
            <a:spLocks noGrp="1"/>
          </p:cNvSpPr>
          <p:nvPr>
            <p:ph type="body" sz="quarter" idx="11" hasCustomPrompt="1"/>
          </p:nvPr>
        </p:nvSpPr>
        <p:spPr>
          <a:xfrm>
            <a:off x="2057400" y="5486400"/>
            <a:ext cx="5029200" cy="501650"/>
          </a:xfrm>
        </p:spPr>
        <p:txBody>
          <a:bodyPr lIns="0" tIns="0" rIns="0" bIns="0" anchor="ctr" anchorCtr="0">
            <a:noAutofit/>
          </a:bodyPr>
          <a:lstStyle>
            <a:lvl1pPr marL="0" indent="0" algn="ctr">
              <a:spcBef>
                <a:spcPts val="0"/>
              </a:spcBef>
              <a:buNone/>
              <a:defRPr sz="2000">
                <a:solidFill>
                  <a:srgbClr val="112732"/>
                </a:solidFill>
              </a:defRPr>
            </a:lvl1pPr>
            <a:lvl2pPr marL="0" indent="0">
              <a:spcBef>
                <a:spcPts val="0"/>
              </a:spcBef>
              <a:buNone/>
              <a:defRPr sz="2400"/>
            </a:lvl2pPr>
            <a:lvl3pPr marL="0" indent="0">
              <a:spcBef>
                <a:spcPts val="0"/>
              </a:spcBef>
              <a:buNone/>
              <a:defRPr sz="2400"/>
            </a:lvl3pPr>
            <a:lvl4pPr marL="0" indent="0">
              <a:spcBef>
                <a:spcPts val="0"/>
              </a:spcBef>
              <a:buNone/>
              <a:defRPr sz="2400"/>
            </a:lvl4pPr>
            <a:lvl5pPr marL="0" indent="0">
              <a:spcBef>
                <a:spcPts val="0"/>
              </a:spcBef>
              <a:buNone/>
              <a:defRPr sz="2400"/>
            </a:lvl5pPr>
          </a:lstStyle>
          <a:p>
            <a:pPr lvl="0"/>
            <a:r>
              <a:rPr lang="en-US" dirty="0"/>
              <a:t>Date</a:t>
            </a:r>
          </a:p>
        </p:txBody>
      </p:sp>
    </p:spTree>
    <p:extLst>
      <p:ext uri="{BB962C8B-B14F-4D97-AF65-F5344CB8AC3E}">
        <p14:creationId xmlns:p14="http://schemas.microsoft.com/office/powerpoint/2010/main" val="3113708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57200" y="1371600"/>
            <a:ext cx="4419600" cy="4572000"/>
          </a:xfrm>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5181600" y="2133600"/>
            <a:ext cx="3657600" cy="2133600"/>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6BB546-919D-40A2-844D-FD8182787678}" type="datetime1">
              <a:rPr lang="en-US" smtClean="0"/>
              <a:t>8/12/2021</a:t>
            </a:fld>
            <a:endParaRPr lang="en-US"/>
          </a:p>
        </p:txBody>
      </p:sp>
      <p:sp>
        <p:nvSpPr>
          <p:cNvPr id="6" name="Footer Placeholder 5"/>
          <p:cNvSpPr>
            <a:spLocks noGrp="1"/>
          </p:cNvSpPr>
          <p:nvPr>
            <p:ph type="ftr" sz="quarter" idx="11"/>
          </p:nvPr>
        </p:nvSpPr>
        <p:spPr/>
        <p:txBody>
          <a:bodyPr/>
          <a:lstStyle/>
          <a:p>
            <a:r>
              <a:rPr lang="en-US"/>
              <a:t>© 2021 Pullman &amp; Comley LLC</a:t>
            </a:r>
            <a:endParaRPr lang="en-US" dirty="0"/>
          </a:p>
        </p:txBody>
      </p:sp>
      <p:sp>
        <p:nvSpPr>
          <p:cNvPr id="7" name="Slide Number Placeholder 6"/>
          <p:cNvSpPr>
            <a:spLocks noGrp="1"/>
          </p:cNvSpPr>
          <p:nvPr>
            <p:ph type="sldNum" sz="quarter" idx="12"/>
          </p:nvPr>
        </p:nvSpPr>
        <p:spPr/>
        <p:txBody>
          <a:bodyPr/>
          <a:lstStyle/>
          <a:p>
            <a:fld id="{080DD68C-5486-4B9A-B844-882072ED2919}" type="slidenum">
              <a:rPr lang="en-US" smtClean="0"/>
              <a:t>‹#›</a:t>
            </a:fld>
            <a:endParaRPr lang="en-US"/>
          </a:p>
        </p:txBody>
      </p:sp>
      <p:sp>
        <p:nvSpPr>
          <p:cNvPr id="8" name="Title 1"/>
          <p:cNvSpPr>
            <a:spLocks noGrp="1"/>
          </p:cNvSpPr>
          <p:nvPr>
            <p:ph type="title"/>
          </p:nvPr>
        </p:nvSpPr>
        <p:spPr>
          <a:xfrm>
            <a:off x="457200" y="0"/>
            <a:ext cx="5870448" cy="914400"/>
          </a:xfrm>
        </p:spPr>
        <p:txBody>
          <a:bodyPr/>
          <a:lstStyle/>
          <a:p>
            <a:r>
              <a:rPr lang="en-US"/>
              <a:t>Click to edit Master title style</a:t>
            </a:r>
            <a:endParaRPr lang="en-US" dirty="0"/>
          </a:p>
        </p:txBody>
      </p:sp>
    </p:spTree>
    <p:extLst>
      <p:ext uri="{BB962C8B-B14F-4D97-AF65-F5344CB8AC3E}">
        <p14:creationId xmlns:p14="http://schemas.microsoft.com/office/powerpoint/2010/main" val="2763260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371600"/>
            <a:ext cx="82296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46EEFA-6D19-4C23-8ABE-777C82C59700}" type="datetime1">
              <a:rPr lang="en-US" smtClean="0"/>
              <a:t>8/12/2021</a:t>
            </a:fld>
            <a:endParaRPr lang="en-US"/>
          </a:p>
        </p:txBody>
      </p:sp>
      <p:sp>
        <p:nvSpPr>
          <p:cNvPr id="5" name="Footer Placeholder 4"/>
          <p:cNvSpPr>
            <a:spLocks noGrp="1"/>
          </p:cNvSpPr>
          <p:nvPr>
            <p:ph type="ftr" sz="quarter" idx="11"/>
          </p:nvPr>
        </p:nvSpPr>
        <p:spPr/>
        <p:txBody>
          <a:bodyPr/>
          <a:lstStyle/>
          <a:p>
            <a:r>
              <a:rPr lang="en-US"/>
              <a:t>© 2021 Pullman &amp; Comley LLC</a:t>
            </a:r>
            <a:endParaRPr lang="en-US" dirty="0"/>
          </a:p>
        </p:txBody>
      </p:sp>
      <p:sp>
        <p:nvSpPr>
          <p:cNvPr id="6" name="Slide Number Placeholder 5"/>
          <p:cNvSpPr>
            <a:spLocks noGrp="1"/>
          </p:cNvSpPr>
          <p:nvPr>
            <p:ph type="sldNum" sz="quarter" idx="12"/>
          </p:nvPr>
        </p:nvSpPr>
        <p:spPr/>
        <p:txBody>
          <a:bodyPr/>
          <a:lstStyle/>
          <a:p>
            <a:fld id="{080DD68C-5486-4B9A-B844-882072ED2919}" type="slidenum">
              <a:rPr lang="en-US" smtClean="0"/>
              <a:t>‹#›</a:t>
            </a:fld>
            <a:endParaRPr lang="en-US"/>
          </a:p>
        </p:txBody>
      </p:sp>
    </p:spTree>
    <p:extLst>
      <p:ext uri="{BB962C8B-B14F-4D97-AF65-F5344CB8AC3E}">
        <p14:creationId xmlns:p14="http://schemas.microsoft.com/office/powerpoint/2010/main" val="2855505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acts">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6B93569-88F5-4F3F-8EC8-04B6331D7C4B}" type="datetime1">
              <a:rPr lang="en-US" smtClean="0"/>
              <a:t>8/12/2021</a:t>
            </a:fld>
            <a:endParaRPr lang="en-US"/>
          </a:p>
        </p:txBody>
      </p:sp>
      <p:sp>
        <p:nvSpPr>
          <p:cNvPr id="5" name="Footer Placeholder 4"/>
          <p:cNvSpPr>
            <a:spLocks noGrp="1"/>
          </p:cNvSpPr>
          <p:nvPr>
            <p:ph type="ftr" sz="quarter" idx="11"/>
          </p:nvPr>
        </p:nvSpPr>
        <p:spPr/>
        <p:txBody>
          <a:bodyPr/>
          <a:lstStyle/>
          <a:p>
            <a:r>
              <a:rPr lang="en-US"/>
              <a:t>© 2021 Pullman &amp; Comley LLC</a:t>
            </a:r>
            <a:endParaRPr lang="en-US" dirty="0"/>
          </a:p>
        </p:txBody>
      </p:sp>
      <p:sp>
        <p:nvSpPr>
          <p:cNvPr id="6" name="Slide Number Placeholder 5"/>
          <p:cNvSpPr>
            <a:spLocks noGrp="1"/>
          </p:cNvSpPr>
          <p:nvPr>
            <p:ph type="sldNum" sz="quarter" idx="12"/>
          </p:nvPr>
        </p:nvSpPr>
        <p:spPr/>
        <p:txBody>
          <a:bodyPr/>
          <a:lstStyle/>
          <a:p>
            <a:fld id="{080DD68C-5486-4B9A-B844-882072ED2919}" type="slidenum">
              <a:rPr lang="en-US" smtClean="0"/>
              <a:t>‹#›</a:t>
            </a:fld>
            <a:endParaRPr lang="en-US"/>
          </a:p>
        </p:txBody>
      </p:sp>
      <p:sp>
        <p:nvSpPr>
          <p:cNvPr id="14" name="Text Placeholder 13"/>
          <p:cNvSpPr>
            <a:spLocks noGrp="1"/>
          </p:cNvSpPr>
          <p:nvPr>
            <p:ph type="body" sz="quarter" idx="13" hasCustomPrompt="1"/>
          </p:nvPr>
        </p:nvSpPr>
        <p:spPr>
          <a:xfrm>
            <a:off x="685800" y="1371600"/>
            <a:ext cx="3108960" cy="1905001"/>
          </a:xfrm>
        </p:spPr>
        <p:txBody>
          <a:bodyPr>
            <a:noAutofit/>
          </a:bodyPr>
          <a:lstStyle>
            <a:lvl1pPr marL="50800" indent="-50800" algn="l">
              <a:spcBef>
                <a:spcPts val="200"/>
              </a:spcBef>
              <a:buSzPct val="25000"/>
              <a:buFont typeface="Arial" pitchFamily="34" charset="0"/>
              <a:buChar char=" "/>
              <a:defRPr sz="1800" b="1"/>
            </a:lvl1pPr>
            <a:lvl2pPr marL="50800" marR="0" indent="-50800" algn="l" defTabSz="914400" rtl="0" eaLnBrk="1" fontAlgn="auto" latinLnBrk="0" hangingPunct="1">
              <a:lnSpc>
                <a:spcPct val="100000"/>
              </a:lnSpc>
              <a:spcBef>
                <a:spcPts val="200"/>
              </a:spcBef>
              <a:spcAft>
                <a:spcPts val="0"/>
              </a:spcAft>
              <a:buClrTx/>
              <a:buSzPct val="25000"/>
              <a:buFont typeface="Arial" pitchFamily="34" charset="0"/>
              <a:buChar char=" "/>
              <a:tabLst/>
              <a:defRPr sz="1400" baseline="0"/>
            </a:lvl2pPr>
            <a:lvl3pPr marL="0" indent="0" algn="ctr">
              <a:spcBef>
                <a:spcPts val="0"/>
              </a:spcBef>
              <a:buNone/>
              <a:defRPr sz="1400"/>
            </a:lvl3pPr>
            <a:lvl4pPr marL="0" indent="0" algn="ctr">
              <a:spcBef>
                <a:spcPts val="0"/>
              </a:spcBef>
              <a:buNone/>
              <a:defRPr sz="1400"/>
            </a:lvl4pPr>
            <a:lvl5pPr marL="0" indent="0" algn="ctr">
              <a:spcBef>
                <a:spcPts val="0"/>
              </a:spcBef>
              <a:buNone/>
              <a:defRPr sz="1400"/>
            </a:lvl5pPr>
          </a:lstStyle>
          <a:p>
            <a:pPr lvl="0"/>
            <a:r>
              <a:rPr lang="en-US" dirty="0"/>
              <a:t>Attorney Name</a:t>
            </a:r>
          </a:p>
          <a:p>
            <a:pPr lvl="1"/>
            <a:r>
              <a:rPr lang="en-US" dirty="0"/>
              <a:t>Pullman &amp; </a:t>
            </a:r>
            <a:r>
              <a:rPr lang="en-US" dirty="0" err="1"/>
              <a:t>Comley</a:t>
            </a:r>
            <a:r>
              <a:rPr lang="en-US" dirty="0"/>
              <a:t>, LLC</a:t>
            </a:r>
          </a:p>
          <a:p>
            <a:pPr lvl="1"/>
            <a:r>
              <a:rPr lang="en-US" dirty="0"/>
              <a:t>Address</a:t>
            </a:r>
          </a:p>
          <a:p>
            <a:pPr lvl="1"/>
            <a:r>
              <a:rPr lang="en-US" dirty="0"/>
              <a:t>City, State 00000</a:t>
            </a:r>
          </a:p>
          <a:p>
            <a:pPr lvl="1"/>
            <a:r>
              <a:rPr lang="en-US" dirty="0"/>
              <a:t>Tel: 000.000.0000</a:t>
            </a:r>
          </a:p>
          <a:p>
            <a:pPr marL="50800" marR="0" lvl="1" indent="-50800" algn="l" defTabSz="914400" rtl="0" eaLnBrk="1" fontAlgn="auto" latinLnBrk="0" hangingPunct="1">
              <a:lnSpc>
                <a:spcPct val="100000"/>
              </a:lnSpc>
              <a:spcBef>
                <a:spcPts val="200"/>
              </a:spcBef>
              <a:spcAft>
                <a:spcPts val="0"/>
              </a:spcAft>
              <a:buClrTx/>
              <a:buSzPct val="25000"/>
              <a:buFont typeface="Arial" pitchFamily="34" charset="0"/>
              <a:buChar char=" "/>
              <a:tabLst/>
              <a:defRPr/>
            </a:pPr>
            <a:r>
              <a:rPr lang="en-US" dirty="0"/>
              <a:t>Fax: 000.000.0000</a:t>
            </a:r>
          </a:p>
          <a:p>
            <a:pPr lvl="1"/>
            <a:r>
              <a:rPr lang="en-US" dirty="0"/>
              <a:t>Email: name@pullcom.com</a:t>
            </a:r>
          </a:p>
        </p:txBody>
      </p:sp>
      <p:sp>
        <p:nvSpPr>
          <p:cNvPr id="26" name="Title 1"/>
          <p:cNvSpPr txBox="1">
            <a:spLocks/>
          </p:cNvSpPr>
          <p:nvPr userDrawn="1"/>
        </p:nvSpPr>
        <p:spPr>
          <a:xfrm>
            <a:off x="457200" y="16143"/>
            <a:ext cx="6248400" cy="898257"/>
          </a:xfrm>
          <a:prstGeom prst="rect">
            <a:avLst/>
          </a:prstGeom>
        </p:spPr>
        <p:txBody>
          <a:bodyPr vert="horz" lIns="0" tIns="0" rIns="0" bIns="0" rtlCol="0" anchor="ctr">
            <a:normAutofit/>
          </a:bodyPr>
          <a:lstStyle>
            <a:lvl1pPr algn="l" defTabSz="914400" rtl="0" eaLnBrk="1" latinLnBrk="0" hangingPunct="1">
              <a:lnSpc>
                <a:spcPct val="85000"/>
              </a:lnSpc>
              <a:spcBef>
                <a:spcPct val="0"/>
              </a:spcBef>
              <a:buNone/>
              <a:defRPr sz="3200" kern="1200">
                <a:solidFill>
                  <a:schemeClr val="tx2"/>
                </a:solidFill>
                <a:latin typeface="+mj-lt"/>
                <a:ea typeface="+mj-ea"/>
                <a:cs typeface="+mj-cs"/>
              </a:defRPr>
            </a:lvl1pPr>
          </a:lstStyle>
          <a:p>
            <a:r>
              <a:rPr lang="en-US" dirty="0"/>
              <a:t>Contact Information</a:t>
            </a:r>
          </a:p>
        </p:txBody>
      </p:sp>
      <p:sp>
        <p:nvSpPr>
          <p:cNvPr id="27" name="Text Placeholder 13"/>
          <p:cNvSpPr>
            <a:spLocks noGrp="1"/>
          </p:cNvSpPr>
          <p:nvPr>
            <p:ph type="body" sz="quarter" idx="14" hasCustomPrompt="1"/>
          </p:nvPr>
        </p:nvSpPr>
        <p:spPr>
          <a:xfrm>
            <a:off x="4800600" y="1371600"/>
            <a:ext cx="3108960" cy="1905001"/>
          </a:xfrm>
        </p:spPr>
        <p:txBody>
          <a:bodyPr>
            <a:noAutofit/>
          </a:bodyPr>
          <a:lstStyle>
            <a:lvl1pPr marL="50800" indent="-50800" algn="l">
              <a:spcBef>
                <a:spcPts val="200"/>
              </a:spcBef>
              <a:buSzPct val="25000"/>
              <a:buFont typeface="Arial" pitchFamily="34" charset="0"/>
              <a:buChar char=" "/>
              <a:defRPr sz="1800" b="1"/>
            </a:lvl1pPr>
            <a:lvl2pPr marL="50800" marR="0" indent="-50800" algn="l" defTabSz="914400" rtl="0" eaLnBrk="1" fontAlgn="auto" latinLnBrk="0" hangingPunct="1">
              <a:lnSpc>
                <a:spcPct val="100000"/>
              </a:lnSpc>
              <a:spcBef>
                <a:spcPts val="200"/>
              </a:spcBef>
              <a:spcAft>
                <a:spcPts val="0"/>
              </a:spcAft>
              <a:buClrTx/>
              <a:buSzPct val="25000"/>
              <a:buFont typeface="Arial" pitchFamily="34" charset="0"/>
              <a:buChar char=" "/>
              <a:tabLst/>
              <a:defRPr sz="1400" baseline="0"/>
            </a:lvl2pPr>
            <a:lvl3pPr marL="0" indent="0" algn="ctr">
              <a:spcBef>
                <a:spcPts val="0"/>
              </a:spcBef>
              <a:buNone/>
              <a:defRPr sz="1400"/>
            </a:lvl3pPr>
            <a:lvl4pPr marL="0" indent="0" algn="ctr">
              <a:spcBef>
                <a:spcPts val="0"/>
              </a:spcBef>
              <a:buNone/>
              <a:defRPr sz="1400"/>
            </a:lvl4pPr>
            <a:lvl5pPr marL="0" indent="0" algn="ctr">
              <a:spcBef>
                <a:spcPts val="0"/>
              </a:spcBef>
              <a:buNone/>
              <a:defRPr sz="1400"/>
            </a:lvl5pPr>
          </a:lstStyle>
          <a:p>
            <a:pPr lvl="0"/>
            <a:r>
              <a:rPr lang="en-US" dirty="0"/>
              <a:t>Attorney Name</a:t>
            </a:r>
          </a:p>
          <a:p>
            <a:pPr lvl="1"/>
            <a:r>
              <a:rPr lang="en-US" dirty="0"/>
              <a:t>Pullman &amp; </a:t>
            </a:r>
            <a:r>
              <a:rPr lang="en-US" dirty="0" err="1"/>
              <a:t>Comley</a:t>
            </a:r>
            <a:r>
              <a:rPr lang="en-US" dirty="0"/>
              <a:t>, LLC</a:t>
            </a:r>
          </a:p>
          <a:p>
            <a:pPr lvl="1"/>
            <a:r>
              <a:rPr lang="en-US" dirty="0"/>
              <a:t>Address</a:t>
            </a:r>
          </a:p>
          <a:p>
            <a:pPr lvl="1"/>
            <a:r>
              <a:rPr lang="en-US" dirty="0"/>
              <a:t>City, State 00000</a:t>
            </a:r>
          </a:p>
          <a:p>
            <a:pPr lvl="1"/>
            <a:r>
              <a:rPr lang="en-US" dirty="0"/>
              <a:t>Tel: 000.000.0000</a:t>
            </a:r>
          </a:p>
          <a:p>
            <a:pPr marL="50800" marR="0" lvl="1" indent="-50800" algn="l" defTabSz="914400" rtl="0" eaLnBrk="1" fontAlgn="auto" latinLnBrk="0" hangingPunct="1">
              <a:lnSpc>
                <a:spcPct val="100000"/>
              </a:lnSpc>
              <a:spcBef>
                <a:spcPts val="200"/>
              </a:spcBef>
              <a:spcAft>
                <a:spcPts val="0"/>
              </a:spcAft>
              <a:buClrTx/>
              <a:buSzPct val="25000"/>
              <a:buFont typeface="Arial" pitchFamily="34" charset="0"/>
              <a:buChar char=" "/>
              <a:tabLst/>
              <a:defRPr/>
            </a:pPr>
            <a:r>
              <a:rPr lang="en-US" dirty="0"/>
              <a:t>Fax: 000.000.0000</a:t>
            </a:r>
          </a:p>
          <a:p>
            <a:pPr lvl="1"/>
            <a:r>
              <a:rPr lang="en-US" dirty="0"/>
              <a:t>Email: name@pullcom.com</a:t>
            </a:r>
          </a:p>
        </p:txBody>
      </p:sp>
      <p:sp>
        <p:nvSpPr>
          <p:cNvPr id="28" name="Text Placeholder 13"/>
          <p:cNvSpPr>
            <a:spLocks noGrp="1"/>
          </p:cNvSpPr>
          <p:nvPr>
            <p:ph type="body" sz="quarter" idx="15" hasCustomPrompt="1"/>
          </p:nvPr>
        </p:nvSpPr>
        <p:spPr>
          <a:xfrm>
            <a:off x="685800" y="3657600"/>
            <a:ext cx="3108960" cy="1905001"/>
          </a:xfrm>
        </p:spPr>
        <p:txBody>
          <a:bodyPr>
            <a:noAutofit/>
          </a:bodyPr>
          <a:lstStyle>
            <a:lvl1pPr marL="50800" indent="-50800" algn="l">
              <a:spcBef>
                <a:spcPts val="200"/>
              </a:spcBef>
              <a:buSzPct val="25000"/>
              <a:buFont typeface="Arial" pitchFamily="34" charset="0"/>
              <a:buChar char=" "/>
              <a:defRPr sz="1800" b="1"/>
            </a:lvl1pPr>
            <a:lvl2pPr marL="50800" marR="0" indent="-50800" algn="l" defTabSz="914400" rtl="0" eaLnBrk="1" fontAlgn="auto" latinLnBrk="0" hangingPunct="1">
              <a:lnSpc>
                <a:spcPct val="100000"/>
              </a:lnSpc>
              <a:spcBef>
                <a:spcPts val="200"/>
              </a:spcBef>
              <a:spcAft>
                <a:spcPts val="0"/>
              </a:spcAft>
              <a:buClrTx/>
              <a:buSzPct val="25000"/>
              <a:buFont typeface="Arial" pitchFamily="34" charset="0"/>
              <a:buChar char=" "/>
              <a:tabLst/>
              <a:defRPr sz="1400" baseline="0"/>
            </a:lvl2pPr>
            <a:lvl3pPr marL="0" indent="0" algn="ctr">
              <a:spcBef>
                <a:spcPts val="0"/>
              </a:spcBef>
              <a:buNone/>
              <a:defRPr sz="1400"/>
            </a:lvl3pPr>
            <a:lvl4pPr marL="0" indent="0" algn="ctr">
              <a:spcBef>
                <a:spcPts val="0"/>
              </a:spcBef>
              <a:buNone/>
              <a:defRPr sz="1400"/>
            </a:lvl4pPr>
            <a:lvl5pPr marL="0" indent="0" algn="ctr">
              <a:spcBef>
                <a:spcPts val="0"/>
              </a:spcBef>
              <a:buNone/>
              <a:defRPr sz="1400"/>
            </a:lvl5pPr>
          </a:lstStyle>
          <a:p>
            <a:pPr lvl="0"/>
            <a:r>
              <a:rPr lang="en-US" dirty="0"/>
              <a:t>Attorney Name</a:t>
            </a:r>
          </a:p>
          <a:p>
            <a:pPr lvl="1"/>
            <a:r>
              <a:rPr lang="en-US" dirty="0"/>
              <a:t>Pullman &amp; </a:t>
            </a:r>
            <a:r>
              <a:rPr lang="en-US" dirty="0" err="1"/>
              <a:t>Comley</a:t>
            </a:r>
            <a:r>
              <a:rPr lang="en-US" dirty="0"/>
              <a:t>, LLC</a:t>
            </a:r>
          </a:p>
          <a:p>
            <a:pPr lvl="1"/>
            <a:r>
              <a:rPr lang="en-US" dirty="0"/>
              <a:t>Address</a:t>
            </a:r>
          </a:p>
          <a:p>
            <a:pPr lvl="1"/>
            <a:r>
              <a:rPr lang="en-US" dirty="0"/>
              <a:t>City, State 00000</a:t>
            </a:r>
          </a:p>
          <a:p>
            <a:pPr lvl="1"/>
            <a:r>
              <a:rPr lang="en-US" dirty="0"/>
              <a:t>Tel: 000.000.0000</a:t>
            </a:r>
          </a:p>
          <a:p>
            <a:pPr marL="50800" marR="0" lvl="1" indent="-50800" algn="l" defTabSz="914400" rtl="0" eaLnBrk="1" fontAlgn="auto" latinLnBrk="0" hangingPunct="1">
              <a:lnSpc>
                <a:spcPct val="100000"/>
              </a:lnSpc>
              <a:spcBef>
                <a:spcPts val="200"/>
              </a:spcBef>
              <a:spcAft>
                <a:spcPts val="0"/>
              </a:spcAft>
              <a:buClrTx/>
              <a:buSzPct val="25000"/>
              <a:buFont typeface="Arial" pitchFamily="34" charset="0"/>
              <a:buChar char=" "/>
              <a:tabLst/>
              <a:defRPr/>
            </a:pPr>
            <a:r>
              <a:rPr lang="en-US" dirty="0"/>
              <a:t>Fax: 000.000.0000</a:t>
            </a:r>
          </a:p>
          <a:p>
            <a:pPr lvl="1"/>
            <a:r>
              <a:rPr lang="en-US" dirty="0"/>
              <a:t>Email: name@pullcom.com</a:t>
            </a:r>
          </a:p>
        </p:txBody>
      </p:sp>
      <p:sp>
        <p:nvSpPr>
          <p:cNvPr id="32" name="Text Placeholder 13"/>
          <p:cNvSpPr>
            <a:spLocks noGrp="1"/>
          </p:cNvSpPr>
          <p:nvPr>
            <p:ph type="body" sz="quarter" idx="16" hasCustomPrompt="1"/>
          </p:nvPr>
        </p:nvSpPr>
        <p:spPr>
          <a:xfrm>
            <a:off x="4800600" y="3657600"/>
            <a:ext cx="3108960" cy="1905001"/>
          </a:xfrm>
        </p:spPr>
        <p:txBody>
          <a:bodyPr>
            <a:noAutofit/>
          </a:bodyPr>
          <a:lstStyle>
            <a:lvl1pPr marL="50800" indent="-50800" algn="l">
              <a:spcBef>
                <a:spcPts val="200"/>
              </a:spcBef>
              <a:buSzPct val="25000"/>
              <a:buFont typeface="Arial" pitchFamily="34" charset="0"/>
              <a:buChar char=" "/>
              <a:defRPr sz="1800" b="1"/>
            </a:lvl1pPr>
            <a:lvl2pPr marL="50800" marR="0" indent="-50800" algn="l" defTabSz="914400" rtl="0" eaLnBrk="1" fontAlgn="auto" latinLnBrk="0" hangingPunct="1">
              <a:lnSpc>
                <a:spcPct val="100000"/>
              </a:lnSpc>
              <a:spcBef>
                <a:spcPts val="200"/>
              </a:spcBef>
              <a:spcAft>
                <a:spcPts val="0"/>
              </a:spcAft>
              <a:buClrTx/>
              <a:buSzPct val="25000"/>
              <a:buFont typeface="Arial" pitchFamily="34" charset="0"/>
              <a:buChar char=" "/>
              <a:tabLst/>
              <a:defRPr sz="1400" baseline="0"/>
            </a:lvl2pPr>
            <a:lvl3pPr marL="0" indent="0" algn="ctr">
              <a:spcBef>
                <a:spcPts val="0"/>
              </a:spcBef>
              <a:buNone/>
              <a:defRPr sz="1400"/>
            </a:lvl3pPr>
            <a:lvl4pPr marL="0" indent="0" algn="ctr">
              <a:spcBef>
                <a:spcPts val="0"/>
              </a:spcBef>
              <a:buNone/>
              <a:defRPr sz="1400"/>
            </a:lvl4pPr>
            <a:lvl5pPr marL="0" indent="0" algn="ctr">
              <a:spcBef>
                <a:spcPts val="0"/>
              </a:spcBef>
              <a:buNone/>
              <a:defRPr sz="1400"/>
            </a:lvl5pPr>
          </a:lstStyle>
          <a:p>
            <a:pPr lvl="0"/>
            <a:r>
              <a:rPr lang="en-US" dirty="0"/>
              <a:t>Attorney Name</a:t>
            </a:r>
          </a:p>
          <a:p>
            <a:pPr lvl="1"/>
            <a:r>
              <a:rPr lang="en-US" dirty="0"/>
              <a:t>Pullman &amp; </a:t>
            </a:r>
            <a:r>
              <a:rPr lang="en-US" dirty="0" err="1"/>
              <a:t>Comley</a:t>
            </a:r>
            <a:r>
              <a:rPr lang="en-US" dirty="0"/>
              <a:t>, LLC</a:t>
            </a:r>
          </a:p>
          <a:p>
            <a:pPr lvl="1"/>
            <a:r>
              <a:rPr lang="en-US" dirty="0"/>
              <a:t>Address</a:t>
            </a:r>
          </a:p>
          <a:p>
            <a:pPr lvl="1"/>
            <a:r>
              <a:rPr lang="en-US" dirty="0"/>
              <a:t>City, State 00000</a:t>
            </a:r>
          </a:p>
          <a:p>
            <a:pPr lvl="1"/>
            <a:r>
              <a:rPr lang="en-US" dirty="0"/>
              <a:t>Tel: 000.000.0000</a:t>
            </a:r>
          </a:p>
          <a:p>
            <a:pPr marL="50800" marR="0" lvl="1" indent="-50800" algn="l" defTabSz="914400" rtl="0" eaLnBrk="1" fontAlgn="auto" latinLnBrk="0" hangingPunct="1">
              <a:lnSpc>
                <a:spcPct val="100000"/>
              </a:lnSpc>
              <a:spcBef>
                <a:spcPts val="200"/>
              </a:spcBef>
              <a:spcAft>
                <a:spcPts val="0"/>
              </a:spcAft>
              <a:buClrTx/>
              <a:buSzPct val="25000"/>
              <a:buFont typeface="Arial" pitchFamily="34" charset="0"/>
              <a:buChar char=" "/>
              <a:tabLst/>
              <a:defRPr/>
            </a:pPr>
            <a:r>
              <a:rPr lang="en-US" dirty="0"/>
              <a:t>Fax: 000.000.0000</a:t>
            </a:r>
          </a:p>
          <a:p>
            <a:pPr lvl="1"/>
            <a:r>
              <a:rPr lang="en-US" dirty="0"/>
              <a:t>Email: name@pullcom.com</a:t>
            </a:r>
          </a:p>
        </p:txBody>
      </p:sp>
    </p:spTree>
    <p:extLst>
      <p:ext uri="{BB962C8B-B14F-4D97-AF65-F5344CB8AC3E}">
        <p14:creationId xmlns:p14="http://schemas.microsoft.com/office/powerpoint/2010/main" val="3949311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losing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9" name="TextBox 8"/>
          <p:cNvSpPr txBox="1"/>
          <p:nvPr/>
        </p:nvSpPr>
        <p:spPr>
          <a:xfrm>
            <a:off x="457200" y="5848156"/>
            <a:ext cx="8229600" cy="381000"/>
          </a:xfrm>
          <a:prstGeom prst="rect">
            <a:avLst/>
          </a:prstGeom>
          <a:noFill/>
        </p:spPr>
        <p:txBody>
          <a:bodyPr wrap="square" lIns="91429" tIns="45715" rIns="91429" bIns="45715" rtlCol="0" anchor="ctr" anchorCtr="0">
            <a:noAutofit/>
          </a:bodyPr>
          <a:lstStyle/>
          <a:p>
            <a:pPr algn="ctr"/>
            <a:r>
              <a:rPr lang="en-US" sz="900" b="1" dirty="0">
                <a:solidFill>
                  <a:srgbClr val="112732"/>
                </a:solidFill>
              </a:rPr>
              <a:t>BRIDGEPORT      |      HARTFORD      |      SPRINGFIELD      </a:t>
            </a:r>
            <a:r>
              <a:rPr lang="en-US" sz="900" b="1" baseline="0" dirty="0">
                <a:solidFill>
                  <a:srgbClr val="112732"/>
                </a:solidFill>
              </a:rPr>
              <a:t> </a:t>
            </a:r>
            <a:r>
              <a:rPr lang="en-US" sz="900" b="1" dirty="0">
                <a:solidFill>
                  <a:srgbClr val="112732"/>
                </a:solidFill>
              </a:rPr>
              <a:t>|      STAMFORD      |      WATERBURY      |      WESTPORT      |      WHITE PLAINS</a:t>
            </a:r>
          </a:p>
        </p:txBody>
      </p:sp>
      <p:sp>
        <p:nvSpPr>
          <p:cNvPr id="7" name="TextBox 6"/>
          <p:cNvSpPr txBox="1"/>
          <p:nvPr userDrawn="1"/>
        </p:nvSpPr>
        <p:spPr>
          <a:xfrm>
            <a:off x="1714500" y="3429000"/>
            <a:ext cx="5715000" cy="830997"/>
          </a:xfrm>
          <a:prstGeom prst="rect">
            <a:avLst/>
          </a:prstGeom>
          <a:noFill/>
        </p:spPr>
        <p:txBody>
          <a:bodyPr wrap="square" rtlCol="0">
            <a:spAutoFit/>
          </a:bodyPr>
          <a:lstStyle/>
          <a:p>
            <a:pPr algn="ctr"/>
            <a:r>
              <a:rPr lang="en-US" sz="1200" b="1" dirty="0"/>
              <a:t>These slides are intended for educational and informational purposes only. Readers are advised to seek appropriate professional consultation before acting on any matters in this update. These slides may be considered attorney advertising. Prior results do not guarantee a similar outcome.</a:t>
            </a:r>
            <a:endParaRPr lang="en-US" sz="1200" dirty="0"/>
          </a:p>
        </p:txBody>
      </p:sp>
      <p:sp>
        <p:nvSpPr>
          <p:cNvPr id="10" name="TextBox 9"/>
          <p:cNvSpPr txBox="1"/>
          <p:nvPr/>
        </p:nvSpPr>
        <p:spPr>
          <a:xfrm>
            <a:off x="457200" y="6324600"/>
            <a:ext cx="8229600" cy="533400"/>
          </a:xfrm>
          <a:prstGeom prst="rect">
            <a:avLst/>
          </a:prstGeom>
          <a:noFill/>
        </p:spPr>
        <p:txBody>
          <a:bodyPr wrap="square" lIns="91429" tIns="45715" rIns="91429" bIns="45715" rtlCol="0" anchor="ctr" anchorCtr="0">
            <a:noAutofit/>
          </a:bodyPr>
          <a:lstStyle/>
          <a:p>
            <a:pPr algn="ctr"/>
            <a:r>
              <a:rPr lang="en-US" sz="1000" b="1" spc="0" dirty="0">
                <a:solidFill>
                  <a:schemeClr val="bg1"/>
                </a:solidFill>
              </a:rPr>
              <a:t>www.pullcom.com</a:t>
            </a:r>
          </a:p>
        </p:txBody>
      </p:sp>
    </p:spTree>
    <p:extLst>
      <p:ext uri="{BB962C8B-B14F-4D97-AF65-F5344CB8AC3E}">
        <p14:creationId xmlns:p14="http://schemas.microsoft.com/office/powerpoint/2010/main" val="3631262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1"/>
            <a:ext cx="8229600" cy="1828800"/>
          </a:xfrm>
        </p:spPr>
        <p:txBody>
          <a:bodyPr anchor="b">
            <a:normAutofit/>
          </a:bodyPr>
          <a:lstStyle>
            <a:lvl1pPr algn="l">
              <a:defRPr sz="3600" b="0" i="0" cap="none" baseline="0"/>
            </a:lvl1pPr>
          </a:lstStyle>
          <a:p>
            <a:r>
              <a:rPr lang="en-US"/>
              <a:t>Click to edit Master title style</a:t>
            </a:r>
            <a:endParaRPr lang="en-US" dirty="0"/>
          </a:p>
        </p:txBody>
      </p:sp>
      <p:sp>
        <p:nvSpPr>
          <p:cNvPr id="3" name="Text Placeholder 2"/>
          <p:cNvSpPr>
            <a:spLocks noGrp="1"/>
          </p:cNvSpPr>
          <p:nvPr>
            <p:ph type="body" idx="1"/>
          </p:nvPr>
        </p:nvSpPr>
        <p:spPr>
          <a:xfrm>
            <a:off x="457200" y="3581400"/>
            <a:ext cx="8229599" cy="1828800"/>
          </a:xfrm>
        </p:spPr>
        <p:txBody>
          <a:bodyPr anchor="t"/>
          <a:lstStyle>
            <a:lvl1pPr marL="0" indent="0">
              <a:buNone/>
              <a:defRPr sz="2000" i="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6099AB-0034-4FD9-A6B7-9C46A8520476}" type="datetime1">
              <a:rPr lang="en-US" smtClean="0"/>
              <a:t>8/12/2021</a:t>
            </a:fld>
            <a:endParaRPr lang="en-US"/>
          </a:p>
        </p:txBody>
      </p:sp>
      <p:sp>
        <p:nvSpPr>
          <p:cNvPr id="5" name="Footer Placeholder 4"/>
          <p:cNvSpPr>
            <a:spLocks noGrp="1"/>
          </p:cNvSpPr>
          <p:nvPr>
            <p:ph type="ftr" sz="quarter" idx="11"/>
          </p:nvPr>
        </p:nvSpPr>
        <p:spPr/>
        <p:txBody>
          <a:bodyPr/>
          <a:lstStyle/>
          <a:p>
            <a:r>
              <a:rPr lang="en-US"/>
              <a:t>© 2021 Pullman &amp; Comley LLC</a:t>
            </a:r>
            <a:endParaRPr lang="en-US" dirty="0"/>
          </a:p>
        </p:txBody>
      </p:sp>
      <p:sp>
        <p:nvSpPr>
          <p:cNvPr id="6" name="Slide Number Placeholder 5"/>
          <p:cNvSpPr>
            <a:spLocks noGrp="1"/>
          </p:cNvSpPr>
          <p:nvPr>
            <p:ph type="sldNum" sz="quarter" idx="12"/>
          </p:nvPr>
        </p:nvSpPr>
        <p:spPr/>
        <p:txBody>
          <a:bodyPr/>
          <a:lstStyle/>
          <a:p>
            <a:fld id="{080DD68C-5486-4B9A-B844-882072ED2919}" type="slidenum">
              <a:rPr lang="en-US" smtClean="0"/>
              <a:t>‹#›</a:t>
            </a:fld>
            <a:endParaRPr lang="en-US"/>
          </a:p>
        </p:txBody>
      </p:sp>
    </p:spTree>
    <p:extLst>
      <p:ext uri="{BB962C8B-B14F-4D97-AF65-F5344CB8AC3E}">
        <p14:creationId xmlns:p14="http://schemas.microsoft.com/office/powerpoint/2010/main" val="2609526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71600"/>
            <a:ext cx="3886200" cy="4419600"/>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5800" y="1371600"/>
            <a:ext cx="3886200" cy="4419600"/>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C4E8F61-407F-4936-95D2-CAD090AA7B22}" type="datetime1">
              <a:rPr lang="en-US" smtClean="0"/>
              <a:t>8/12/2021</a:t>
            </a:fld>
            <a:endParaRPr lang="en-US"/>
          </a:p>
        </p:txBody>
      </p:sp>
      <p:sp>
        <p:nvSpPr>
          <p:cNvPr id="6" name="Footer Placeholder 5"/>
          <p:cNvSpPr>
            <a:spLocks noGrp="1"/>
          </p:cNvSpPr>
          <p:nvPr>
            <p:ph type="ftr" sz="quarter" idx="11"/>
          </p:nvPr>
        </p:nvSpPr>
        <p:spPr/>
        <p:txBody>
          <a:bodyPr/>
          <a:lstStyle/>
          <a:p>
            <a:r>
              <a:rPr lang="en-US"/>
              <a:t>© 2021 Pullman &amp; Comley LLC</a:t>
            </a:r>
            <a:endParaRPr lang="en-US" dirty="0"/>
          </a:p>
        </p:txBody>
      </p:sp>
      <p:sp>
        <p:nvSpPr>
          <p:cNvPr id="7" name="Slide Number Placeholder 6"/>
          <p:cNvSpPr>
            <a:spLocks noGrp="1"/>
          </p:cNvSpPr>
          <p:nvPr>
            <p:ph type="sldNum" sz="quarter" idx="12"/>
          </p:nvPr>
        </p:nvSpPr>
        <p:spPr/>
        <p:txBody>
          <a:bodyPr/>
          <a:lstStyle/>
          <a:p>
            <a:fld id="{080DD68C-5486-4B9A-B844-882072ED2919}" type="slidenum">
              <a:rPr lang="en-US" smtClean="0"/>
              <a:t>‹#›</a:t>
            </a:fld>
            <a:endParaRPr lang="en-US"/>
          </a:p>
        </p:txBody>
      </p:sp>
    </p:spTree>
    <p:extLst>
      <p:ext uri="{BB962C8B-B14F-4D97-AF65-F5344CB8AC3E}">
        <p14:creationId xmlns:p14="http://schemas.microsoft.com/office/powerpoint/2010/main" val="1006448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371600"/>
            <a:ext cx="3886200" cy="685800"/>
          </a:xfrm>
        </p:spPr>
        <p:txBody>
          <a:bodyPr anchor="b">
            <a:normAutofit/>
          </a:bodyPr>
          <a:lstStyle>
            <a:lvl1pPr marL="0" indent="0">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33600"/>
            <a:ext cx="3886200" cy="3657599"/>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504386" y="1371600"/>
            <a:ext cx="3886200" cy="685800"/>
          </a:xfrm>
        </p:spPr>
        <p:txBody>
          <a:bodyPr anchor="b">
            <a:normAutofit/>
          </a:bodyPr>
          <a:lstStyle>
            <a:lvl1pPr marL="0" indent="0">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504386" y="2133600"/>
            <a:ext cx="3886200" cy="3657599"/>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68EE9F0-2017-4318-BBA9-9E078E443C3A}" type="datetime1">
              <a:rPr lang="en-US" smtClean="0"/>
              <a:t>8/12/2021</a:t>
            </a:fld>
            <a:endParaRPr lang="en-US"/>
          </a:p>
        </p:txBody>
      </p:sp>
      <p:sp>
        <p:nvSpPr>
          <p:cNvPr id="8" name="Footer Placeholder 7"/>
          <p:cNvSpPr>
            <a:spLocks noGrp="1"/>
          </p:cNvSpPr>
          <p:nvPr>
            <p:ph type="ftr" sz="quarter" idx="11"/>
          </p:nvPr>
        </p:nvSpPr>
        <p:spPr/>
        <p:txBody>
          <a:bodyPr/>
          <a:lstStyle/>
          <a:p>
            <a:r>
              <a:rPr lang="en-US"/>
              <a:t>© 2021 Pullman &amp; Comley LLC</a:t>
            </a:r>
            <a:endParaRPr lang="en-US" dirty="0"/>
          </a:p>
        </p:txBody>
      </p:sp>
      <p:sp>
        <p:nvSpPr>
          <p:cNvPr id="9" name="Slide Number Placeholder 8"/>
          <p:cNvSpPr>
            <a:spLocks noGrp="1"/>
          </p:cNvSpPr>
          <p:nvPr>
            <p:ph type="sldNum" sz="quarter" idx="12"/>
          </p:nvPr>
        </p:nvSpPr>
        <p:spPr/>
        <p:txBody>
          <a:bodyPr/>
          <a:lstStyle/>
          <a:p>
            <a:fld id="{080DD68C-5486-4B9A-B844-882072ED2919}" type="slidenum">
              <a:rPr lang="en-US" smtClean="0"/>
              <a:t>‹#›</a:t>
            </a:fld>
            <a:endParaRPr lang="en-US"/>
          </a:p>
        </p:txBody>
      </p:sp>
    </p:spTree>
    <p:extLst>
      <p:ext uri="{BB962C8B-B14F-4D97-AF65-F5344CB8AC3E}">
        <p14:creationId xmlns:p14="http://schemas.microsoft.com/office/powerpoint/2010/main" val="1863185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0FB3838-205D-49EE-ADB0-5ECABA942A32}" type="datetime1">
              <a:rPr lang="en-US" smtClean="0"/>
              <a:t>8/12/2021</a:t>
            </a:fld>
            <a:endParaRPr lang="en-US"/>
          </a:p>
        </p:txBody>
      </p:sp>
      <p:sp>
        <p:nvSpPr>
          <p:cNvPr id="4" name="Footer Placeholder 3"/>
          <p:cNvSpPr>
            <a:spLocks noGrp="1"/>
          </p:cNvSpPr>
          <p:nvPr>
            <p:ph type="ftr" sz="quarter" idx="11"/>
          </p:nvPr>
        </p:nvSpPr>
        <p:spPr/>
        <p:txBody>
          <a:bodyPr/>
          <a:lstStyle/>
          <a:p>
            <a:r>
              <a:rPr lang="en-US"/>
              <a:t>© 2021 Pullman &amp; Comley LLC</a:t>
            </a:r>
            <a:endParaRPr lang="en-US" dirty="0"/>
          </a:p>
        </p:txBody>
      </p:sp>
      <p:sp>
        <p:nvSpPr>
          <p:cNvPr id="5" name="Slide Number Placeholder 4"/>
          <p:cNvSpPr>
            <a:spLocks noGrp="1"/>
          </p:cNvSpPr>
          <p:nvPr>
            <p:ph type="sldNum" sz="quarter" idx="12"/>
          </p:nvPr>
        </p:nvSpPr>
        <p:spPr/>
        <p:txBody>
          <a:bodyPr/>
          <a:lstStyle/>
          <a:p>
            <a:fld id="{080DD68C-5486-4B9A-B844-882072ED2919}" type="slidenum">
              <a:rPr lang="en-US" smtClean="0"/>
              <a:t>‹#›</a:t>
            </a:fld>
            <a:endParaRPr lang="en-US"/>
          </a:p>
        </p:txBody>
      </p:sp>
    </p:spTree>
    <p:extLst>
      <p:ext uri="{BB962C8B-B14F-4D97-AF65-F5344CB8AC3E}">
        <p14:creationId xmlns:p14="http://schemas.microsoft.com/office/powerpoint/2010/main" val="900017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799CFB-E887-4618-847E-758D206759E5}" type="datetime1">
              <a:rPr lang="en-US" smtClean="0"/>
              <a:t>8/12/2021</a:t>
            </a:fld>
            <a:endParaRPr lang="en-US"/>
          </a:p>
        </p:txBody>
      </p:sp>
      <p:sp>
        <p:nvSpPr>
          <p:cNvPr id="3" name="Footer Placeholder 2"/>
          <p:cNvSpPr>
            <a:spLocks noGrp="1"/>
          </p:cNvSpPr>
          <p:nvPr>
            <p:ph type="ftr" sz="quarter" idx="11"/>
          </p:nvPr>
        </p:nvSpPr>
        <p:spPr/>
        <p:txBody>
          <a:bodyPr/>
          <a:lstStyle/>
          <a:p>
            <a:r>
              <a:rPr lang="en-US"/>
              <a:t>© 2021 Pullman &amp; Comley LLC</a:t>
            </a:r>
            <a:endParaRPr lang="en-US" dirty="0"/>
          </a:p>
        </p:txBody>
      </p:sp>
      <p:sp>
        <p:nvSpPr>
          <p:cNvPr id="4" name="Slide Number Placeholder 3"/>
          <p:cNvSpPr>
            <a:spLocks noGrp="1"/>
          </p:cNvSpPr>
          <p:nvPr>
            <p:ph type="sldNum" sz="quarter" idx="12"/>
          </p:nvPr>
        </p:nvSpPr>
        <p:spPr/>
        <p:txBody>
          <a:bodyPr/>
          <a:lstStyle/>
          <a:p>
            <a:fld id="{080DD68C-5486-4B9A-B844-882072ED2919}" type="slidenum">
              <a:rPr lang="en-US" smtClean="0"/>
              <a:t>‹#›</a:t>
            </a:fld>
            <a:endParaRPr lang="en-US"/>
          </a:p>
        </p:txBody>
      </p:sp>
    </p:spTree>
    <p:extLst>
      <p:ext uri="{BB962C8B-B14F-4D97-AF65-F5344CB8AC3E}">
        <p14:creationId xmlns:p14="http://schemas.microsoft.com/office/powerpoint/2010/main" val="3038521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5870448" cy="914400"/>
          </a:xfrm>
          <a:prstGeom prst="rect">
            <a:avLst/>
          </a:prstGeom>
        </p:spPr>
        <p:txBody>
          <a:bodyPr vert="horz" lIns="0" tIns="0" rIns="0" bIns="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444752"/>
            <a:ext cx="8229600" cy="4419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446520"/>
            <a:ext cx="1371600" cy="274320"/>
          </a:xfrm>
          <a:prstGeom prst="rect">
            <a:avLst/>
          </a:prstGeom>
        </p:spPr>
        <p:txBody>
          <a:bodyPr vert="horz" lIns="91440" tIns="45720" rIns="91440" bIns="45720" rtlCol="0" anchor="ctr"/>
          <a:lstStyle>
            <a:lvl1pPr algn="l">
              <a:defRPr sz="1000">
                <a:solidFill>
                  <a:schemeClr val="bg1"/>
                </a:solidFill>
                <a:latin typeface="+mj-lt"/>
              </a:defRPr>
            </a:lvl1pPr>
          </a:lstStyle>
          <a:p>
            <a:fld id="{1CB1E92F-5D76-418D-91DD-1D03EE74445E}" type="datetime1">
              <a:rPr lang="en-US" smtClean="0"/>
              <a:t>8/12/2021</a:t>
            </a:fld>
            <a:endParaRPr lang="en-US" dirty="0"/>
          </a:p>
        </p:txBody>
      </p:sp>
      <p:sp>
        <p:nvSpPr>
          <p:cNvPr id="5" name="Footer Placeholder 4"/>
          <p:cNvSpPr>
            <a:spLocks noGrp="1"/>
          </p:cNvSpPr>
          <p:nvPr>
            <p:ph type="ftr" sz="quarter" idx="3"/>
          </p:nvPr>
        </p:nvSpPr>
        <p:spPr>
          <a:xfrm>
            <a:off x="6762482" y="6446520"/>
            <a:ext cx="2096036" cy="274320"/>
          </a:xfrm>
          <a:prstGeom prst="rect">
            <a:avLst/>
          </a:prstGeom>
        </p:spPr>
        <p:txBody>
          <a:bodyPr vert="horz" lIns="91440" tIns="45720" rIns="91440" bIns="45720" rtlCol="0" anchor="ctr"/>
          <a:lstStyle>
            <a:lvl1pPr algn="ctr">
              <a:defRPr sz="1000" b="1" i="0">
                <a:solidFill>
                  <a:srgbClr val="112732"/>
                </a:solidFill>
                <a:latin typeface="Arial"/>
                <a:cs typeface="Arial"/>
              </a:defRPr>
            </a:lvl1pPr>
          </a:lstStyle>
          <a:p>
            <a:r>
              <a:rPr lang="en-US"/>
              <a:t>© 2021 Pullman &amp; Comley LLC</a:t>
            </a:r>
            <a:endParaRPr lang="en-US" dirty="0"/>
          </a:p>
        </p:txBody>
      </p:sp>
      <p:sp>
        <p:nvSpPr>
          <p:cNvPr id="6" name="Slide Number Placeholder 5"/>
          <p:cNvSpPr>
            <a:spLocks noGrp="1"/>
          </p:cNvSpPr>
          <p:nvPr>
            <p:ph type="sldNum" sz="quarter" idx="4"/>
          </p:nvPr>
        </p:nvSpPr>
        <p:spPr>
          <a:xfrm>
            <a:off x="4114800" y="6446520"/>
            <a:ext cx="2133600" cy="274320"/>
          </a:xfrm>
          <a:prstGeom prst="rect">
            <a:avLst/>
          </a:prstGeom>
        </p:spPr>
        <p:txBody>
          <a:bodyPr vert="horz" lIns="0" tIns="0" rIns="0" bIns="0" rtlCol="0" anchor="ctr"/>
          <a:lstStyle>
            <a:lvl1pPr algn="r">
              <a:defRPr sz="1000" b="1">
                <a:solidFill>
                  <a:schemeClr val="bg1"/>
                </a:solidFill>
                <a:latin typeface="Arial"/>
                <a:cs typeface="Arial"/>
              </a:defRPr>
            </a:lvl1pPr>
          </a:lstStyle>
          <a:p>
            <a:fld id="{080DD68C-5486-4B9A-B844-882072ED2919}" type="slidenum">
              <a:rPr lang="en-US" smtClean="0"/>
              <a:pPr/>
              <a:t>‹#›</a:t>
            </a:fld>
            <a:endParaRPr lang="en-US" dirty="0"/>
          </a:p>
        </p:txBody>
      </p:sp>
    </p:spTree>
    <p:extLst>
      <p:ext uri="{BB962C8B-B14F-4D97-AF65-F5344CB8AC3E}">
        <p14:creationId xmlns:p14="http://schemas.microsoft.com/office/powerpoint/2010/main" val="41581971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1" r:id="rId1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85000"/>
        </a:lnSpc>
        <a:spcBef>
          <a:spcPct val="0"/>
        </a:spcBef>
        <a:buNone/>
        <a:defRPr sz="3200" kern="1200">
          <a:solidFill>
            <a:schemeClr val="tx2"/>
          </a:solidFill>
          <a:latin typeface="+mj-lt"/>
          <a:ea typeface="+mj-ea"/>
          <a:cs typeface="+mj-cs"/>
        </a:defRPr>
      </a:lvl1pPr>
    </p:titleStyle>
    <p:bodyStyle>
      <a:lvl1pPr marL="231775" indent="-231775" algn="l" defTabSz="914400" rtl="0" eaLnBrk="1" latinLnBrk="0" hangingPunct="1">
        <a:spcBef>
          <a:spcPts val="800"/>
        </a:spcBef>
        <a:buFont typeface="Wingdings" pitchFamily="2" charset="2"/>
        <a:buChar char="§"/>
        <a:defRPr sz="2000" kern="1200">
          <a:solidFill>
            <a:schemeClr val="tx2"/>
          </a:solidFill>
          <a:latin typeface="+mn-lt"/>
          <a:ea typeface="+mn-ea"/>
          <a:cs typeface="+mn-cs"/>
        </a:defRPr>
      </a:lvl1pPr>
      <a:lvl2pPr marL="561975" indent="-214313" algn="l" defTabSz="914400" rtl="0" eaLnBrk="1" latinLnBrk="0" hangingPunct="1">
        <a:spcBef>
          <a:spcPts val="600"/>
        </a:spcBef>
        <a:buFont typeface="Arial" pitchFamily="34" charset="0"/>
        <a:buChar char="–"/>
        <a:defRPr sz="1800" kern="1200">
          <a:solidFill>
            <a:schemeClr val="tx2"/>
          </a:solidFill>
          <a:latin typeface="+mn-lt"/>
          <a:ea typeface="+mn-ea"/>
          <a:cs typeface="+mn-cs"/>
        </a:defRPr>
      </a:lvl2pPr>
      <a:lvl3pPr marL="914400" indent="-231775" algn="l" defTabSz="914400" rtl="0" eaLnBrk="1" latinLnBrk="0" hangingPunct="1">
        <a:spcBef>
          <a:spcPts val="600"/>
        </a:spcBef>
        <a:buFont typeface="Wingdings" pitchFamily="2" charset="2"/>
        <a:buChar char="§"/>
        <a:defRPr sz="1600" kern="1200">
          <a:solidFill>
            <a:schemeClr val="tx2"/>
          </a:solidFill>
          <a:latin typeface="+mn-lt"/>
          <a:ea typeface="+mn-ea"/>
          <a:cs typeface="+mn-cs"/>
        </a:defRPr>
      </a:lvl3pPr>
      <a:lvl4pPr marL="1262063" indent="-231775" algn="l" defTabSz="914400" rtl="0" eaLnBrk="1" latinLnBrk="0" hangingPunct="1">
        <a:spcBef>
          <a:spcPts val="600"/>
        </a:spcBef>
        <a:buFont typeface="Arial" pitchFamily="34" charset="0"/>
        <a:buChar char="–"/>
        <a:tabLst/>
        <a:defRPr sz="1400" kern="1200">
          <a:solidFill>
            <a:schemeClr val="tx2"/>
          </a:solidFill>
          <a:latin typeface="+mn-lt"/>
          <a:ea typeface="+mn-ea"/>
          <a:cs typeface="+mn-cs"/>
        </a:defRPr>
      </a:lvl4pPr>
      <a:lvl5pPr marL="1597025" indent="-219075" algn="l" defTabSz="914400" rtl="0" eaLnBrk="1" latinLnBrk="0" hangingPunct="1">
        <a:spcBef>
          <a:spcPts val="600"/>
        </a:spcBef>
        <a:buFont typeface="Wingdings" pitchFamily="2" charset="2"/>
        <a:buChar char="§"/>
        <a:defRPr sz="14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r>
              <a:rPr lang="en-US" dirty="0"/>
              <a:t>REFERENDUM ADVOCACY</a:t>
            </a:r>
          </a:p>
        </p:txBody>
      </p:sp>
      <p:sp>
        <p:nvSpPr>
          <p:cNvPr id="10" name="Subtitle 9"/>
          <p:cNvSpPr>
            <a:spLocks noGrp="1"/>
          </p:cNvSpPr>
          <p:nvPr>
            <p:ph type="subTitle" idx="1"/>
          </p:nvPr>
        </p:nvSpPr>
        <p:spPr/>
        <p:txBody>
          <a:bodyPr/>
          <a:lstStyle/>
          <a:p>
            <a:r>
              <a:rPr lang="en-US" dirty="0"/>
              <a:t>Rules for Municipalities</a:t>
            </a:r>
          </a:p>
        </p:txBody>
      </p:sp>
      <p:sp>
        <p:nvSpPr>
          <p:cNvPr id="11" name="Text Placeholder 10"/>
          <p:cNvSpPr>
            <a:spLocks noGrp="1"/>
          </p:cNvSpPr>
          <p:nvPr>
            <p:ph type="body" sz="quarter" idx="10"/>
          </p:nvPr>
        </p:nvSpPr>
        <p:spPr/>
        <p:txBody>
          <a:bodyPr/>
          <a:lstStyle/>
          <a:p>
            <a:r>
              <a:rPr lang="en-US" dirty="0"/>
              <a:t>Glenn G. Rybacki</a:t>
            </a:r>
          </a:p>
        </p:txBody>
      </p:sp>
      <p:sp>
        <p:nvSpPr>
          <p:cNvPr id="12" name="Text Placeholder 11"/>
          <p:cNvSpPr>
            <a:spLocks noGrp="1"/>
          </p:cNvSpPr>
          <p:nvPr>
            <p:ph type="body" sz="quarter" idx="11"/>
          </p:nvPr>
        </p:nvSpPr>
        <p:spPr/>
        <p:txBody>
          <a:bodyPr/>
          <a:lstStyle/>
          <a:p>
            <a:r>
              <a:rPr lang="en-US" dirty="0"/>
              <a:t>August 9, 2021</a:t>
            </a:r>
          </a:p>
        </p:txBody>
      </p:sp>
    </p:spTree>
    <p:extLst>
      <p:ext uri="{BB962C8B-B14F-4D97-AF65-F5344CB8AC3E}">
        <p14:creationId xmlns:p14="http://schemas.microsoft.com/office/powerpoint/2010/main" val="3612301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116D5-530D-458B-8502-A4D1BE92AF31}"/>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C2115704-D2CF-4CF3-97C6-28340AD5B1A9}"/>
              </a:ext>
            </a:extLst>
          </p:cNvPr>
          <p:cNvSpPr>
            <a:spLocks noGrp="1"/>
          </p:cNvSpPr>
          <p:nvPr>
            <p:ph idx="1"/>
          </p:nvPr>
        </p:nvSpPr>
        <p:spPr/>
        <p:txBody>
          <a:bodyPr/>
          <a:lstStyle/>
          <a:p>
            <a:r>
              <a:rPr lang="en-US" sz="2400" b="1" dirty="0"/>
              <a:t>WHEN IN DOUBT</a:t>
            </a:r>
          </a:p>
          <a:p>
            <a:endParaRPr lang="en-US" dirty="0"/>
          </a:p>
          <a:p>
            <a:pPr marL="347662" lvl="1" indent="0">
              <a:buNone/>
            </a:pPr>
            <a:r>
              <a:rPr lang="en-US" dirty="0"/>
              <a:t>1. Contact the Town Attorney</a:t>
            </a:r>
          </a:p>
          <a:p>
            <a:endParaRPr lang="en-US" dirty="0"/>
          </a:p>
          <a:p>
            <a:pPr marL="347662" lvl="1" indent="0">
              <a:buNone/>
            </a:pPr>
            <a:r>
              <a:rPr lang="en-US" dirty="0"/>
              <a:t>2. Contact Bond Counsel when a borrowing authorization</a:t>
            </a:r>
          </a:p>
          <a:p>
            <a:endParaRPr lang="en-US" dirty="0"/>
          </a:p>
          <a:p>
            <a:pPr marL="347662" lvl="1" indent="0">
              <a:buNone/>
            </a:pPr>
            <a:r>
              <a:rPr lang="en-US" dirty="0"/>
              <a:t>3. Contact State Elections Enforcement Commission</a:t>
            </a:r>
          </a:p>
        </p:txBody>
      </p:sp>
      <p:sp>
        <p:nvSpPr>
          <p:cNvPr id="4" name="Footer Placeholder 3">
            <a:extLst>
              <a:ext uri="{FF2B5EF4-FFF2-40B4-BE49-F238E27FC236}">
                <a16:creationId xmlns:a16="http://schemas.microsoft.com/office/drawing/2014/main" id="{4B5DBC25-DA41-446C-9A39-61AF5BEAA520}"/>
              </a:ext>
            </a:extLst>
          </p:cNvPr>
          <p:cNvSpPr>
            <a:spLocks noGrp="1"/>
          </p:cNvSpPr>
          <p:nvPr>
            <p:ph type="ftr" sz="quarter" idx="11"/>
          </p:nvPr>
        </p:nvSpPr>
        <p:spPr/>
        <p:txBody>
          <a:bodyPr/>
          <a:lstStyle/>
          <a:p>
            <a:r>
              <a:rPr lang="en-US"/>
              <a:t>© 2021 Pullman &amp; Comley LLC</a:t>
            </a:r>
            <a:endParaRPr lang="en-US" dirty="0"/>
          </a:p>
        </p:txBody>
      </p:sp>
      <p:sp>
        <p:nvSpPr>
          <p:cNvPr id="5" name="Slide Number Placeholder 4">
            <a:extLst>
              <a:ext uri="{FF2B5EF4-FFF2-40B4-BE49-F238E27FC236}">
                <a16:creationId xmlns:a16="http://schemas.microsoft.com/office/drawing/2014/main" id="{77DB8EA1-F6F8-4D6B-A9E9-05390C7FC1FC}"/>
              </a:ext>
            </a:extLst>
          </p:cNvPr>
          <p:cNvSpPr>
            <a:spLocks noGrp="1"/>
          </p:cNvSpPr>
          <p:nvPr>
            <p:ph type="sldNum" sz="quarter" idx="12"/>
          </p:nvPr>
        </p:nvSpPr>
        <p:spPr/>
        <p:txBody>
          <a:bodyPr/>
          <a:lstStyle/>
          <a:p>
            <a:fld id="{080DD68C-5486-4B9A-B844-882072ED2919}" type="slidenum">
              <a:rPr lang="en-US" smtClean="0"/>
              <a:t>10</a:t>
            </a:fld>
            <a:endParaRPr lang="en-US"/>
          </a:p>
        </p:txBody>
      </p:sp>
    </p:spTree>
    <p:extLst>
      <p:ext uri="{BB962C8B-B14F-4D97-AF65-F5344CB8AC3E}">
        <p14:creationId xmlns:p14="http://schemas.microsoft.com/office/powerpoint/2010/main" val="1291086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Footer Placeholder 19"/>
          <p:cNvSpPr>
            <a:spLocks noGrp="1"/>
          </p:cNvSpPr>
          <p:nvPr>
            <p:ph type="ftr" sz="quarter" idx="11"/>
          </p:nvPr>
        </p:nvSpPr>
        <p:spPr/>
        <p:txBody>
          <a:bodyPr/>
          <a:lstStyle/>
          <a:p>
            <a:r>
              <a:rPr lang="en-US"/>
              <a:t>© 2021 Pullman &amp; Comley LLC</a:t>
            </a:r>
            <a:endParaRPr lang="en-US" dirty="0"/>
          </a:p>
        </p:txBody>
      </p:sp>
      <p:sp>
        <p:nvSpPr>
          <p:cNvPr id="21" name="Slide Number Placeholder 20"/>
          <p:cNvSpPr>
            <a:spLocks noGrp="1"/>
          </p:cNvSpPr>
          <p:nvPr>
            <p:ph type="sldNum" sz="quarter" idx="12"/>
          </p:nvPr>
        </p:nvSpPr>
        <p:spPr/>
        <p:txBody>
          <a:bodyPr/>
          <a:lstStyle/>
          <a:p>
            <a:fld id="{080DD68C-5486-4B9A-B844-882072ED2919}" type="slidenum">
              <a:rPr lang="en-US" smtClean="0"/>
              <a:pPr/>
              <a:t>11</a:t>
            </a:fld>
            <a:endParaRPr lang="en-US"/>
          </a:p>
        </p:txBody>
      </p:sp>
      <p:sp>
        <p:nvSpPr>
          <p:cNvPr id="12" name="Text Placeholder 11"/>
          <p:cNvSpPr>
            <a:spLocks noGrp="1"/>
          </p:cNvSpPr>
          <p:nvPr>
            <p:ph type="body" sz="quarter" idx="13"/>
          </p:nvPr>
        </p:nvSpPr>
        <p:spPr>
          <a:xfrm>
            <a:off x="1905000" y="1371600"/>
            <a:ext cx="5715000" cy="3886200"/>
          </a:xfrm>
        </p:spPr>
        <p:txBody>
          <a:bodyPr/>
          <a:lstStyle/>
          <a:p>
            <a:pPr lvl="0" algn="ctr"/>
            <a:endParaRPr lang="en-US" dirty="0"/>
          </a:p>
          <a:p>
            <a:pPr lvl="0" algn="ctr"/>
            <a:endParaRPr lang="en-US" dirty="0"/>
          </a:p>
          <a:p>
            <a:pPr lvl="0" algn="ctr"/>
            <a:endParaRPr lang="en-US" dirty="0"/>
          </a:p>
          <a:p>
            <a:pPr lvl="0" algn="ctr"/>
            <a:endParaRPr lang="en-US" dirty="0"/>
          </a:p>
          <a:p>
            <a:pPr lvl="0" algn="ctr"/>
            <a:r>
              <a:rPr lang="en-US" dirty="0"/>
              <a:t>Glenn G. Rybacki</a:t>
            </a:r>
          </a:p>
          <a:p>
            <a:pPr lvl="1" algn="ctr"/>
            <a:r>
              <a:rPr lang="en-US" dirty="0"/>
              <a:t>Pullman &amp; </a:t>
            </a:r>
            <a:r>
              <a:rPr lang="en-US" dirty="0" err="1"/>
              <a:t>Comley</a:t>
            </a:r>
            <a:r>
              <a:rPr lang="en-US" dirty="0"/>
              <a:t>, LLC</a:t>
            </a:r>
          </a:p>
          <a:p>
            <a:pPr lvl="1" algn="ctr"/>
            <a:r>
              <a:rPr lang="en-US" dirty="0"/>
              <a:t>90 State House Square</a:t>
            </a:r>
          </a:p>
          <a:p>
            <a:pPr lvl="1" algn="ctr"/>
            <a:r>
              <a:rPr lang="en-US" dirty="0"/>
              <a:t>Hartford, CT 06103</a:t>
            </a:r>
          </a:p>
          <a:p>
            <a:pPr lvl="1" algn="ctr"/>
            <a:r>
              <a:rPr lang="en-US" dirty="0"/>
              <a:t>Tel: 860.424.4391</a:t>
            </a:r>
          </a:p>
          <a:p>
            <a:pPr lvl="1" algn="ctr">
              <a:defRPr/>
            </a:pPr>
            <a:r>
              <a:rPr lang="en-US" dirty="0"/>
              <a:t>Fax: 860.424.4370</a:t>
            </a:r>
          </a:p>
          <a:p>
            <a:pPr lvl="1" algn="ctr"/>
            <a:r>
              <a:rPr lang="en-US" dirty="0"/>
              <a:t>Email: grybacki@pullcom.com</a:t>
            </a:r>
          </a:p>
        </p:txBody>
      </p:sp>
    </p:spTree>
    <p:extLst>
      <p:ext uri="{BB962C8B-B14F-4D97-AF65-F5344CB8AC3E}">
        <p14:creationId xmlns:p14="http://schemas.microsoft.com/office/powerpoint/2010/main" val="147243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6214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t> </a:t>
            </a:r>
          </a:p>
        </p:txBody>
      </p:sp>
      <p:sp>
        <p:nvSpPr>
          <p:cNvPr id="13" name="Content Placeholder 12"/>
          <p:cNvSpPr>
            <a:spLocks noGrp="1"/>
          </p:cNvSpPr>
          <p:nvPr>
            <p:ph idx="1"/>
          </p:nvPr>
        </p:nvSpPr>
        <p:spPr/>
        <p:txBody>
          <a:bodyPr/>
          <a:lstStyle/>
          <a:p>
            <a:r>
              <a:rPr lang="en-US" sz="2400" b="1" dirty="0"/>
              <a:t>CONNECTICUT GENERAL STATUTES</a:t>
            </a:r>
          </a:p>
          <a:p>
            <a:pPr marL="0" indent="0">
              <a:buNone/>
            </a:pPr>
            <a:r>
              <a:rPr lang="en-US" sz="2400" b="1" dirty="0"/>
              <a:t>   SECTION 9-369b</a:t>
            </a:r>
          </a:p>
          <a:p>
            <a:endParaRPr lang="en-US" dirty="0"/>
          </a:p>
          <a:p>
            <a:r>
              <a:rPr lang="en-US" dirty="0"/>
              <a:t>“Except as specifically authorized by this section, no expenditure of state or municipal funds shall be made to influence any person to vote for approval or disapproval of any such proposal or question or to otherwise influence or aid in the success or defeat of any such referendum.”</a:t>
            </a:r>
          </a:p>
          <a:p>
            <a:endParaRPr lang="en-US" dirty="0"/>
          </a:p>
          <a:p>
            <a:r>
              <a:rPr lang="en-US" dirty="0"/>
              <a:t>The State Elections Enforcement Commission, after providing for a hearing in accordance with chapter 54, may impose a civil penalty on any person who violates this section…”</a:t>
            </a:r>
          </a:p>
        </p:txBody>
      </p:sp>
      <p:sp>
        <p:nvSpPr>
          <p:cNvPr id="6" name="Footer Placeholder 5"/>
          <p:cNvSpPr>
            <a:spLocks noGrp="1"/>
          </p:cNvSpPr>
          <p:nvPr>
            <p:ph type="ftr" sz="quarter" idx="11"/>
          </p:nvPr>
        </p:nvSpPr>
        <p:spPr/>
        <p:txBody>
          <a:bodyPr/>
          <a:lstStyle/>
          <a:p>
            <a:r>
              <a:rPr lang="en-US"/>
              <a:t>© 2021 Pullman &amp; Comley LLC</a:t>
            </a:r>
            <a:endParaRPr lang="en-US" dirty="0"/>
          </a:p>
        </p:txBody>
      </p:sp>
      <p:sp>
        <p:nvSpPr>
          <p:cNvPr id="7" name="Slide Number Placeholder 6"/>
          <p:cNvSpPr>
            <a:spLocks noGrp="1"/>
          </p:cNvSpPr>
          <p:nvPr>
            <p:ph type="sldNum" sz="quarter" idx="12"/>
          </p:nvPr>
        </p:nvSpPr>
        <p:spPr/>
        <p:txBody>
          <a:bodyPr/>
          <a:lstStyle/>
          <a:p>
            <a:fld id="{080DD68C-5486-4B9A-B844-882072ED2919}" type="slidenum">
              <a:rPr lang="en-US" smtClean="0"/>
              <a:t>2</a:t>
            </a:fld>
            <a:endParaRPr lang="en-US"/>
          </a:p>
        </p:txBody>
      </p:sp>
    </p:spTree>
    <p:extLst>
      <p:ext uri="{BB962C8B-B14F-4D97-AF65-F5344CB8AC3E}">
        <p14:creationId xmlns:p14="http://schemas.microsoft.com/office/powerpoint/2010/main" val="119526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4E06B-9B30-479C-9C13-6842EC2AA4D3}"/>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649A0E0E-72E9-44FD-84AF-B07312F9A32D}"/>
              </a:ext>
            </a:extLst>
          </p:cNvPr>
          <p:cNvSpPr>
            <a:spLocks noGrp="1"/>
          </p:cNvSpPr>
          <p:nvPr>
            <p:ph idx="1"/>
          </p:nvPr>
        </p:nvSpPr>
        <p:spPr/>
        <p:txBody>
          <a:bodyPr>
            <a:normAutofit/>
          </a:bodyPr>
          <a:lstStyle/>
          <a:p>
            <a:r>
              <a:rPr lang="en-US" sz="2400" b="1" dirty="0"/>
              <a:t>HOW IS SECTION 9-369b ENFORCED?</a:t>
            </a:r>
          </a:p>
          <a:p>
            <a:endParaRPr lang="en-US" dirty="0"/>
          </a:p>
          <a:p>
            <a:r>
              <a:rPr lang="en-US" dirty="0"/>
              <a:t>State Elections Enforcement Commission</a:t>
            </a:r>
          </a:p>
          <a:p>
            <a:endParaRPr lang="en-US" dirty="0"/>
          </a:p>
          <a:p>
            <a:r>
              <a:rPr lang="en-US" dirty="0"/>
              <a:t>Three Part Test</a:t>
            </a:r>
          </a:p>
          <a:p>
            <a:endParaRPr lang="en-US" dirty="0"/>
          </a:p>
          <a:p>
            <a:pPr marL="347662" lvl="1" indent="0">
              <a:buNone/>
            </a:pPr>
            <a:r>
              <a:rPr lang="en-US" dirty="0"/>
              <a:t>1. Was the communication made while a referendum was </a:t>
            </a:r>
            <a:r>
              <a:rPr lang="en-US" i="1" dirty="0"/>
              <a:t>pending</a:t>
            </a:r>
            <a:r>
              <a:rPr lang="en-US" dirty="0"/>
              <a:t>?</a:t>
            </a:r>
          </a:p>
          <a:p>
            <a:endParaRPr lang="en-US" dirty="0"/>
          </a:p>
          <a:p>
            <a:pPr marL="347662" lvl="1" indent="0">
              <a:buNone/>
            </a:pPr>
            <a:r>
              <a:rPr lang="en-US" dirty="0"/>
              <a:t>2. Does the communication </a:t>
            </a:r>
            <a:r>
              <a:rPr lang="en-US" i="1" dirty="0"/>
              <a:t>advocate</a:t>
            </a:r>
            <a:r>
              <a:rPr lang="en-US" dirty="0"/>
              <a:t>?</a:t>
            </a:r>
          </a:p>
          <a:p>
            <a:endParaRPr lang="en-US" dirty="0"/>
          </a:p>
          <a:p>
            <a:pPr marL="347662" lvl="1" indent="0">
              <a:buNone/>
            </a:pPr>
            <a:r>
              <a:rPr lang="en-US" dirty="0"/>
              <a:t>3. Was the communication made with </a:t>
            </a:r>
            <a:r>
              <a:rPr lang="en-US" i="1" dirty="0"/>
              <a:t>public funds</a:t>
            </a:r>
            <a:r>
              <a:rPr lang="en-US" dirty="0"/>
              <a:t>?</a:t>
            </a:r>
          </a:p>
        </p:txBody>
      </p:sp>
      <p:sp>
        <p:nvSpPr>
          <p:cNvPr id="4" name="Footer Placeholder 3">
            <a:extLst>
              <a:ext uri="{FF2B5EF4-FFF2-40B4-BE49-F238E27FC236}">
                <a16:creationId xmlns:a16="http://schemas.microsoft.com/office/drawing/2014/main" id="{8C147591-AEB4-4A9C-900B-685A360C1DC3}"/>
              </a:ext>
            </a:extLst>
          </p:cNvPr>
          <p:cNvSpPr>
            <a:spLocks noGrp="1"/>
          </p:cNvSpPr>
          <p:nvPr>
            <p:ph type="ftr" sz="quarter" idx="11"/>
          </p:nvPr>
        </p:nvSpPr>
        <p:spPr/>
        <p:txBody>
          <a:bodyPr/>
          <a:lstStyle/>
          <a:p>
            <a:r>
              <a:rPr lang="en-US"/>
              <a:t>© 2021 Pullman &amp; Comley LLC</a:t>
            </a:r>
            <a:endParaRPr lang="en-US" dirty="0"/>
          </a:p>
        </p:txBody>
      </p:sp>
      <p:sp>
        <p:nvSpPr>
          <p:cNvPr id="5" name="Slide Number Placeholder 4">
            <a:extLst>
              <a:ext uri="{FF2B5EF4-FFF2-40B4-BE49-F238E27FC236}">
                <a16:creationId xmlns:a16="http://schemas.microsoft.com/office/drawing/2014/main" id="{1D6FCFAE-504A-4A08-99FA-E72C95F5549A}"/>
              </a:ext>
            </a:extLst>
          </p:cNvPr>
          <p:cNvSpPr>
            <a:spLocks noGrp="1"/>
          </p:cNvSpPr>
          <p:nvPr>
            <p:ph type="sldNum" sz="quarter" idx="12"/>
          </p:nvPr>
        </p:nvSpPr>
        <p:spPr/>
        <p:txBody>
          <a:bodyPr/>
          <a:lstStyle/>
          <a:p>
            <a:fld id="{080DD68C-5486-4B9A-B844-882072ED2919}" type="slidenum">
              <a:rPr lang="en-US" smtClean="0"/>
              <a:t>3</a:t>
            </a:fld>
            <a:endParaRPr lang="en-US"/>
          </a:p>
        </p:txBody>
      </p:sp>
    </p:spTree>
    <p:extLst>
      <p:ext uri="{BB962C8B-B14F-4D97-AF65-F5344CB8AC3E}">
        <p14:creationId xmlns:p14="http://schemas.microsoft.com/office/powerpoint/2010/main" val="2039845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9BAA5-1726-46E0-950B-64977F87F6C7}"/>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50981D21-E97F-4153-9127-159C92E7CEDA}"/>
              </a:ext>
            </a:extLst>
          </p:cNvPr>
          <p:cNvSpPr>
            <a:spLocks noGrp="1"/>
          </p:cNvSpPr>
          <p:nvPr>
            <p:ph idx="1"/>
          </p:nvPr>
        </p:nvSpPr>
        <p:spPr/>
        <p:txBody>
          <a:bodyPr/>
          <a:lstStyle/>
          <a:p>
            <a:r>
              <a:rPr lang="en-US" sz="2400" b="1" dirty="0"/>
              <a:t>REFERENDUM PENDING</a:t>
            </a:r>
          </a:p>
          <a:p>
            <a:endParaRPr lang="en-US" dirty="0"/>
          </a:p>
          <a:p>
            <a:pPr marL="690562" lvl="1" indent="-342900">
              <a:buAutoNum type="arabicPeriod"/>
            </a:pPr>
            <a:r>
              <a:rPr lang="en-US" dirty="0"/>
              <a:t>When the last legal condition has been satisfied to ensure that the referendum will occur</a:t>
            </a:r>
          </a:p>
          <a:p>
            <a:pPr marL="690562" lvl="1" indent="-342900">
              <a:buAutoNum type="arabicPeriod"/>
            </a:pPr>
            <a:endParaRPr lang="en-US" dirty="0"/>
          </a:p>
          <a:p>
            <a:pPr marL="690562" lvl="1" indent="-342900">
              <a:buAutoNum type="arabicPeriod"/>
            </a:pPr>
            <a:r>
              <a:rPr lang="en-US" dirty="0"/>
              <a:t>Once a referendum date has been set</a:t>
            </a:r>
          </a:p>
          <a:p>
            <a:pPr marL="690562" lvl="1" indent="-342900">
              <a:buAutoNum type="arabicPeriod"/>
            </a:pPr>
            <a:endParaRPr lang="en-US" dirty="0"/>
          </a:p>
          <a:p>
            <a:pPr marL="690562" lvl="1" indent="-342900">
              <a:buAutoNum type="arabicPeriod"/>
            </a:pPr>
            <a:r>
              <a:rPr lang="en-US" dirty="0"/>
              <a:t>Conditions mandate a referendum</a:t>
            </a:r>
          </a:p>
        </p:txBody>
      </p:sp>
      <p:sp>
        <p:nvSpPr>
          <p:cNvPr id="4" name="Footer Placeholder 3">
            <a:extLst>
              <a:ext uri="{FF2B5EF4-FFF2-40B4-BE49-F238E27FC236}">
                <a16:creationId xmlns:a16="http://schemas.microsoft.com/office/drawing/2014/main" id="{507274BE-FFD3-484E-95D9-7670E00157AB}"/>
              </a:ext>
            </a:extLst>
          </p:cNvPr>
          <p:cNvSpPr>
            <a:spLocks noGrp="1"/>
          </p:cNvSpPr>
          <p:nvPr>
            <p:ph type="ftr" sz="quarter" idx="11"/>
          </p:nvPr>
        </p:nvSpPr>
        <p:spPr/>
        <p:txBody>
          <a:bodyPr/>
          <a:lstStyle/>
          <a:p>
            <a:r>
              <a:rPr lang="en-US"/>
              <a:t>© 2021 Pullman &amp; Comley LLC</a:t>
            </a:r>
            <a:endParaRPr lang="en-US" dirty="0"/>
          </a:p>
        </p:txBody>
      </p:sp>
      <p:sp>
        <p:nvSpPr>
          <p:cNvPr id="5" name="Slide Number Placeholder 4">
            <a:extLst>
              <a:ext uri="{FF2B5EF4-FFF2-40B4-BE49-F238E27FC236}">
                <a16:creationId xmlns:a16="http://schemas.microsoft.com/office/drawing/2014/main" id="{0A8796DA-7A4D-403E-8EB6-992E5E17375A}"/>
              </a:ext>
            </a:extLst>
          </p:cNvPr>
          <p:cNvSpPr>
            <a:spLocks noGrp="1"/>
          </p:cNvSpPr>
          <p:nvPr>
            <p:ph type="sldNum" sz="quarter" idx="12"/>
          </p:nvPr>
        </p:nvSpPr>
        <p:spPr/>
        <p:txBody>
          <a:bodyPr/>
          <a:lstStyle/>
          <a:p>
            <a:fld id="{080DD68C-5486-4B9A-B844-882072ED2919}" type="slidenum">
              <a:rPr lang="en-US" smtClean="0"/>
              <a:t>4</a:t>
            </a:fld>
            <a:endParaRPr lang="en-US"/>
          </a:p>
        </p:txBody>
      </p:sp>
    </p:spTree>
    <p:extLst>
      <p:ext uri="{BB962C8B-B14F-4D97-AF65-F5344CB8AC3E}">
        <p14:creationId xmlns:p14="http://schemas.microsoft.com/office/powerpoint/2010/main" val="4105086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B1116-F4A5-4F53-A419-862E444D47B4}"/>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E0D300B1-1215-4D75-80D2-E5EA3C028664}"/>
              </a:ext>
            </a:extLst>
          </p:cNvPr>
          <p:cNvSpPr>
            <a:spLocks noGrp="1"/>
          </p:cNvSpPr>
          <p:nvPr>
            <p:ph idx="1"/>
          </p:nvPr>
        </p:nvSpPr>
        <p:spPr/>
        <p:txBody>
          <a:bodyPr>
            <a:normAutofit/>
          </a:bodyPr>
          <a:lstStyle/>
          <a:p>
            <a:r>
              <a:rPr lang="en-US" sz="2400" b="1" dirty="0"/>
              <a:t>ADVOCACY</a:t>
            </a:r>
          </a:p>
          <a:p>
            <a:endParaRPr lang="en-US" sz="2400" b="1" dirty="0"/>
          </a:p>
          <a:p>
            <a:pPr marL="347662" lvl="1" indent="0">
              <a:buNone/>
            </a:pPr>
            <a:r>
              <a:rPr lang="en-US" dirty="0"/>
              <a:t>1. Does the communication advocate</a:t>
            </a:r>
          </a:p>
          <a:p>
            <a:endParaRPr lang="en-US" dirty="0"/>
          </a:p>
          <a:p>
            <a:pPr marL="347662" lvl="1" indent="0">
              <a:buNone/>
            </a:pPr>
            <a:r>
              <a:rPr lang="en-US" dirty="0"/>
              <a:t>2. Expansive view of “advocacy”</a:t>
            </a:r>
          </a:p>
          <a:p>
            <a:pPr marL="347662" lvl="1" indent="0">
              <a:buNone/>
            </a:pPr>
            <a:endParaRPr lang="en-US" dirty="0"/>
          </a:p>
          <a:p>
            <a:pPr marL="347662" lvl="1" indent="0">
              <a:buNone/>
            </a:pPr>
            <a:r>
              <a:rPr lang="en-US" dirty="0"/>
              <a:t>3. For or against</a:t>
            </a:r>
          </a:p>
        </p:txBody>
      </p:sp>
      <p:sp>
        <p:nvSpPr>
          <p:cNvPr id="4" name="Footer Placeholder 3">
            <a:extLst>
              <a:ext uri="{FF2B5EF4-FFF2-40B4-BE49-F238E27FC236}">
                <a16:creationId xmlns:a16="http://schemas.microsoft.com/office/drawing/2014/main" id="{477F316C-0710-4FEB-8FEB-5B72819EDD04}"/>
              </a:ext>
            </a:extLst>
          </p:cNvPr>
          <p:cNvSpPr>
            <a:spLocks noGrp="1"/>
          </p:cNvSpPr>
          <p:nvPr>
            <p:ph type="ftr" sz="quarter" idx="11"/>
          </p:nvPr>
        </p:nvSpPr>
        <p:spPr/>
        <p:txBody>
          <a:bodyPr/>
          <a:lstStyle/>
          <a:p>
            <a:r>
              <a:rPr lang="en-US"/>
              <a:t>© 2021 Pullman &amp; Comley LLC</a:t>
            </a:r>
            <a:endParaRPr lang="en-US" dirty="0"/>
          </a:p>
        </p:txBody>
      </p:sp>
      <p:sp>
        <p:nvSpPr>
          <p:cNvPr id="5" name="Slide Number Placeholder 4">
            <a:extLst>
              <a:ext uri="{FF2B5EF4-FFF2-40B4-BE49-F238E27FC236}">
                <a16:creationId xmlns:a16="http://schemas.microsoft.com/office/drawing/2014/main" id="{8D1302C8-FEF9-43DB-8F2D-F0B5256AC79E}"/>
              </a:ext>
            </a:extLst>
          </p:cNvPr>
          <p:cNvSpPr>
            <a:spLocks noGrp="1"/>
          </p:cNvSpPr>
          <p:nvPr>
            <p:ph type="sldNum" sz="quarter" idx="12"/>
          </p:nvPr>
        </p:nvSpPr>
        <p:spPr/>
        <p:txBody>
          <a:bodyPr/>
          <a:lstStyle/>
          <a:p>
            <a:fld id="{080DD68C-5486-4B9A-B844-882072ED2919}" type="slidenum">
              <a:rPr lang="en-US" smtClean="0"/>
              <a:t>5</a:t>
            </a:fld>
            <a:endParaRPr lang="en-US"/>
          </a:p>
        </p:txBody>
      </p:sp>
    </p:spTree>
    <p:extLst>
      <p:ext uri="{BB962C8B-B14F-4D97-AF65-F5344CB8AC3E}">
        <p14:creationId xmlns:p14="http://schemas.microsoft.com/office/powerpoint/2010/main" val="2225806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BE437-BBBC-4DB1-ADC2-8BFB5C2CAF48}"/>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5FD7F3A3-1A9F-4B6B-8912-CC0D4C390023}"/>
              </a:ext>
            </a:extLst>
          </p:cNvPr>
          <p:cNvSpPr>
            <a:spLocks noGrp="1"/>
          </p:cNvSpPr>
          <p:nvPr>
            <p:ph idx="1"/>
          </p:nvPr>
        </p:nvSpPr>
        <p:spPr>
          <a:xfrm>
            <a:off x="455103" y="1371600"/>
            <a:ext cx="8229600" cy="4419600"/>
          </a:xfrm>
        </p:spPr>
        <p:txBody>
          <a:bodyPr>
            <a:normAutofit/>
          </a:bodyPr>
          <a:lstStyle/>
          <a:p>
            <a:r>
              <a:rPr lang="en-US" sz="2400" b="1" dirty="0"/>
              <a:t>ADVOCACY</a:t>
            </a:r>
          </a:p>
          <a:p>
            <a:endParaRPr lang="en-US" dirty="0"/>
          </a:p>
          <a:p>
            <a:pPr marL="690562" lvl="1" indent="-342900">
              <a:buAutoNum type="arabicPeriod"/>
            </a:pPr>
            <a:r>
              <a:rPr lang="en-US" dirty="0"/>
              <a:t>Communications which urge a particular result, either by express wording or, when considered as a whole, would make an ordinary reasonable person believe that a particular result is urged (from In Matter of a Complaint by George </a:t>
            </a:r>
            <a:r>
              <a:rPr lang="en-US" dirty="0" err="1"/>
              <a:t>Zipparo</a:t>
            </a:r>
            <a:r>
              <a:rPr lang="en-US" dirty="0"/>
              <a:t>, Redding, File No. 2013-093B)</a:t>
            </a:r>
          </a:p>
          <a:p>
            <a:pPr marL="690562" lvl="1" indent="-342900">
              <a:buAutoNum type="arabicPeriod"/>
            </a:pPr>
            <a:r>
              <a:rPr lang="en-US" dirty="0"/>
              <a:t>Consider the entire communication and its style, tenor and timing (from In Matter of a Complaint by Mary V. </a:t>
            </a:r>
            <a:r>
              <a:rPr lang="en-US" dirty="0" err="1"/>
              <a:t>Gadbois</a:t>
            </a:r>
            <a:r>
              <a:rPr lang="en-US" dirty="0"/>
              <a:t>, East Lyme, File No. 2010-123)</a:t>
            </a:r>
          </a:p>
          <a:p>
            <a:pPr marL="690562" lvl="1" indent="-342900">
              <a:buAutoNum type="arabicPeriod"/>
            </a:pPr>
            <a:r>
              <a:rPr lang="en-US" dirty="0"/>
              <a:t>Stated threats of program cuts and dire consequences or failing to approve the referendum, as well as statements of need and justification have constituted implied advocacy (from In </a:t>
            </a:r>
            <a:r>
              <a:rPr lang="en-US"/>
              <a:t>the </a:t>
            </a:r>
            <a:r>
              <a:rPr lang="en-US" smtClean="0"/>
              <a:t>Matter </a:t>
            </a:r>
            <a:r>
              <a:rPr lang="en-US" dirty="0"/>
              <a:t>of a Complaint by Christine Campbell, Thompson, File No. 2017-020)</a:t>
            </a:r>
          </a:p>
          <a:p>
            <a:endParaRPr lang="en-US" dirty="0"/>
          </a:p>
          <a:p>
            <a:endParaRPr lang="en-US" dirty="0"/>
          </a:p>
        </p:txBody>
      </p:sp>
      <p:sp>
        <p:nvSpPr>
          <p:cNvPr id="4" name="Footer Placeholder 3">
            <a:extLst>
              <a:ext uri="{FF2B5EF4-FFF2-40B4-BE49-F238E27FC236}">
                <a16:creationId xmlns:a16="http://schemas.microsoft.com/office/drawing/2014/main" id="{8CCD3DDE-2DCB-4BBA-B0ED-45D82CB72F07}"/>
              </a:ext>
            </a:extLst>
          </p:cNvPr>
          <p:cNvSpPr>
            <a:spLocks noGrp="1"/>
          </p:cNvSpPr>
          <p:nvPr>
            <p:ph type="ftr" sz="quarter" idx="11"/>
          </p:nvPr>
        </p:nvSpPr>
        <p:spPr/>
        <p:txBody>
          <a:bodyPr/>
          <a:lstStyle/>
          <a:p>
            <a:r>
              <a:rPr lang="en-US"/>
              <a:t>© 2021 Pullman &amp; Comley LLC</a:t>
            </a:r>
            <a:endParaRPr lang="en-US" dirty="0"/>
          </a:p>
        </p:txBody>
      </p:sp>
      <p:sp>
        <p:nvSpPr>
          <p:cNvPr id="5" name="Slide Number Placeholder 4">
            <a:extLst>
              <a:ext uri="{FF2B5EF4-FFF2-40B4-BE49-F238E27FC236}">
                <a16:creationId xmlns:a16="http://schemas.microsoft.com/office/drawing/2014/main" id="{86E17228-BC90-4677-8A4B-642E2A7E6A6E}"/>
              </a:ext>
            </a:extLst>
          </p:cNvPr>
          <p:cNvSpPr>
            <a:spLocks noGrp="1"/>
          </p:cNvSpPr>
          <p:nvPr>
            <p:ph type="sldNum" sz="quarter" idx="12"/>
          </p:nvPr>
        </p:nvSpPr>
        <p:spPr/>
        <p:txBody>
          <a:bodyPr/>
          <a:lstStyle/>
          <a:p>
            <a:fld id="{080DD68C-5486-4B9A-B844-882072ED2919}" type="slidenum">
              <a:rPr lang="en-US" smtClean="0"/>
              <a:t>6</a:t>
            </a:fld>
            <a:endParaRPr lang="en-US"/>
          </a:p>
        </p:txBody>
      </p:sp>
    </p:spTree>
    <p:extLst>
      <p:ext uri="{BB962C8B-B14F-4D97-AF65-F5344CB8AC3E}">
        <p14:creationId xmlns:p14="http://schemas.microsoft.com/office/powerpoint/2010/main" val="913345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0915B-8385-47D9-8F12-5C674267E138}"/>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6B3C15D8-29C1-4E4D-BA9E-C97485050C38}"/>
              </a:ext>
            </a:extLst>
          </p:cNvPr>
          <p:cNvSpPr>
            <a:spLocks noGrp="1"/>
          </p:cNvSpPr>
          <p:nvPr>
            <p:ph idx="1"/>
          </p:nvPr>
        </p:nvSpPr>
        <p:spPr/>
        <p:txBody>
          <a:bodyPr/>
          <a:lstStyle/>
          <a:p>
            <a:r>
              <a:rPr lang="en-US" sz="2400" b="1" dirty="0"/>
              <a:t>PUBLIC FUNDS</a:t>
            </a:r>
          </a:p>
          <a:p>
            <a:endParaRPr lang="en-US" dirty="0"/>
          </a:p>
          <a:p>
            <a:pPr marL="347662" lvl="1" indent="0">
              <a:buNone/>
            </a:pPr>
            <a:r>
              <a:rPr lang="en-US" dirty="0"/>
              <a:t>1. Not just expenditures from the operating budget</a:t>
            </a:r>
          </a:p>
          <a:p>
            <a:endParaRPr lang="en-US" dirty="0"/>
          </a:p>
          <a:p>
            <a:pPr marL="347662" lvl="1" indent="0">
              <a:buNone/>
            </a:pPr>
            <a:r>
              <a:rPr lang="en-US" dirty="0"/>
              <a:t>2. Direct and indirect</a:t>
            </a:r>
          </a:p>
          <a:p>
            <a:endParaRPr lang="en-US" dirty="0"/>
          </a:p>
          <a:p>
            <a:pPr marL="347662" lvl="1" indent="0">
              <a:buNone/>
            </a:pPr>
            <a:r>
              <a:rPr lang="en-US" dirty="0"/>
              <a:t>3. “In-kind” expenditures</a:t>
            </a:r>
          </a:p>
          <a:p>
            <a:pPr marL="347662" lvl="1" indent="0">
              <a:buNone/>
            </a:pPr>
            <a:endParaRPr lang="en-US" dirty="0"/>
          </a:p>
          <a:p>
            <a:pPr marL="347662" lvl="1" indent="0">
              <a:buNone/>
            </a:pPr>
            <a:r>
              <a:rPr lang="en-US" dirty="0"/>
              <a:t>	a. Supplies</a:t>
            </a:r>
          </a:p>
          <a:p>
            <a:pPr marL="347662" lvl="1" indent="0">
              <a:buNone/>
            </a:pPr>
            <a:r>
              <a:rPr lang="en-US" dirty="0"/>
              <a:t>	b. Equipment</a:t>
            </a:r>
          </a:p>
          <a:p>
            <a:pPr marL="347662" lvl="1" indent="0">
              <a:buNone/>
            </a:pPr>
            <a:r>
              <a:rPr lang="en-US" dirty="0"/>
              <a:t>	c. Personnel</a:t>
            </a:r>
          </a:p>
        </p:txBody>
      </p:sp>
      <p:sp>
        <p:nvSpPr>
          <p:cNvPr id="4" name="Footer Placeholder 3">
            <a:extLst>
              <a:ext uri="{FF2B5EF4-FFF2-40B4-BE49-F238E27FC236}">
                <a16:creationId xmlns:a16="http://schemas.microsoft.com/office/drawing/2014/main" id="{27008BED-2D1F-42A1-9AF5-25DC4400EE5A}"/>
              </a:ext>
            </a:extLst>
          </p:cNvPr>
          <p:cNvSpPr>
            <a:spLocks noGrp="1"/>
          </p:cNvSpPr>
          <p:nvPr>
            <p:ph type="ftr" sz="quarter" idx="11"/>
          </p:nvPr>
        </p:nvSpPr>
        <p:spPr/>
        <p:txBody>
          <a:bodyPr/>
          <a:lstStyle/>
          <a:p>
            <a:r>
              <a:rPr lang="en-US"/>
              <a:t>© 2021 Pullman &amp; Comley LLC</a:t>
            </a:r>
            <a:endParaRPr lang="en-US" dirty="0"/>
          </a:p>
        </p:txBody>
      </p:sp>
      <p:sp>
        <p:nvSpPr>
          <p:cNvPr id="5" name="Slide Number Placeholder 4">
            <a:extLst>
              <a:ext uri="{FF2B5EF4-FFF2-40B4-BE49-F238E27FC236}">
                <a16:creationId xmlns:a16="http://schemas.microsoft.com/office/drawing/2014/main" id="{BF2E0507-2519-4E7F-9A44-C86E4EEF9F03}"/>
              </a:ext>
            </a:extLst>
          </p:cNvPr>
          <p:cNvSpPr>
            <a:spLocks noGrp="1"/>
          </p:cNvSpPr>
          <p:nvPr>
            <p:ph type="sldNum" sz="quarter" idx="12"/>
          </p:nvPr>
        </p:nvSpPr>
        <p:spPr/>
        <p:txBody>
          <a:bodyPr/>
          <a:lstStyle/>
          <a:p>
            <a:fld id="{080DD68C-5486-4B9A-B844-882072ED2919}" type="slidenum">
              <a:rPr lang="en-US" smtClean="0"/>
              <a:t>7</a:t>
            </a:fld>
            <a:endParaRPr lang="en-US"/>
          </a:p>
        </p:txBody>
      </p:sp>
    </p:spTree>
    <p:extLst>
      <p:ext uri="{BB962C8B-B14F-4D97-AF65-F5344CB8AC3E}">
        <p14:creationId xmlns:p14="http://schemas.microsoft.com/office/powerpoint/2010/main" val="1783528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C7BC7-CBA1-414B-944C-592DB99C04D6}"/>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7F37DD1D-4B15-48A3-99B8-68443D13AF31}"/>
              </a:ext>
            </a:extLst>
          </p:cNvPr>
          <p:cNvSpPr>
            <a:spLocks noGrp="1"/>
          </p:cNvSpPr>
          <p:nvPr>
            <p:ph idx="1"/>
          </p:nvPr>
        </p:nvSpPr>
        <p:spPr/>
        <p:txBody>
          <a:bodyPr/>
          <a:lstStyle/>
          <a:p>
            <a:r>
              <a:rPr lang="en-US" sz="2400" b="1" dirty="0"/>
              <a:t>PUBLIC FUNDS</a:t>
            </a:r>
          </a:p>
          <a:p>
            <a:endParaRPr lang="en-US" dirty="0"/>
          </a:p>
          <a:p>
            <a:pPr marL="347662" lvl="1" indent="0">
              <a:buNone/>
            </a:pPr>
            <a:r>
              <a:rPr lang="en-US" dirty="0"/>
              <a:t>The “not-so-obvious”</a:t>
            </a:r>
          </a:p>
          <a:p>
            <a:endParaRPr lang="en-US" dirty="0"/>
          </a:p>
          <a:p>
            <a:pPr marL="1025525" lvl="2" indent="-342900">
              <a:buAutoNum type="arabicPeriod"/>
            </a:pPr>
            <a:r>
              <a:rPr lang="en-US" dirty="0"/>
              <a:t>Municipal supported groups</a:t>
            </a:r>
          </a:p>
          <a:p>
            <a:pPr lvl="3"/>
            <a:r>
              <a:rPr lang="en-US" dirty="0"/>
              <a:t>Volunteer fire departments</a:t>
            </a:r>
          </a:p>
          <a:p>
            <a:pPr lvl="3"/>
            <a:r>
              <a:rPr lang="en-US" dirty="0"/>
              <a:t>Library associations</a:t>
            </a:r>
          </a:p>
          <a:p>
            <a:pPr lvl="3"/>
            <a:r>
              <a:rPr lang="en-US" dirty="0"/>
              <a:t>Friends of…</a:t>
            </a:r>
          </a:p>
          <a:p>
            <a:pPr marL="682625" lvl="2" indent="0">
              <a:buNone/>
            </a:pPr>
            <a:endParaRPr lang="en-US" dirty="0"/>
          </a:p>
          <a:p>
            <a:pPr marL="682625" lvl="2" indent="0">
              <a:buNone/>
            </a:pPr>
            <a:r>
              <a:rPr lang="en-US" dirty="0"/>
              <a:t>2. Municipal website postings</a:t>
            </a:r>
          </a:p>
          <a:p>
            <a:pPr marL="682625" lvl="2" indent="0">
              <a:buNone/>
            </a:pPr>
            <a:endParaRPr lang="en-US" dirty="0"/>
          </a:p>
          <a:p>
            <a:pPr marL="682625" lvl="2" indent="0">
              <a:buNone/>
            </a:pPr>
            <a:r>
              <a:rPr lang="en-US" dirty="0"/>
              <a:t>3. Social media and sites hosted on municipal paid servers</a:t>
            </a:r>
          </a:p>
        </p:txBody>
      </p:sp>
      <p:sp>
        <p:nvSpPr>
          <p:cNvPr id="4" name="Footer Placeholder 3">
            <a:extLst>
              <a:ext uri="{FF2B5EF4-FFF2-40B4-BE49-F238E27FC236}">
                <a16:creationId xmlns:a16="http://schemas.microsoft.com/office/drawing/2014/main" id="{355AEC6F-0EB5-4FFF-B89D-ED7E1F025EA8}"/>
              </a:ext>
            </a:extLst>
          </p:cNvPr>
          <p:cNvSpPr>
            <a:spLocks noGrp="1"/>
          </p:cNvSpPr>
          <p:nvPr>
            <p:ph type="ftr" sz="quarter" idx="11"/>
          </p:nvPr>
        </p:nvSpPr>
        <p:spPr/>
        <p:txBody>
          <a:bodyPr/>
          <a:lstStyle/>
          <a:p>
            <a:r>
              <a:rPr lang="en-US"/>
              <a:t>© 2021 Pullman &amp; Comley LLC</a:t>
            </a:r>
            <a:endParaRPr lang="en-US" dirty="0"/>
          </a:p>
        </p:txBody>
      </p:sp>
      <p:sp>
        <p:nvSpPr>
          <p:cNvPr id="5" name="Slide Number Placeholder 4">
            <a:extLst>
              <a:ext uri="{FF2B5EF4-FFF2-40B4-BE49-F238E27FC236}">
                <a16:creationId xmlns:a16="http://schemas.microsoft.com/office/drawing/2014/main" id="{48360CB6-BABF-4F5D-90B3-B1056ABBCF41}"/>
              </a:ext>
            </a:extLst>
          </p:cNvPr>
          <p:cNvSpPr>
            <a:spLocks noGrp="1"/>
          </p:cNvSpPr>
          <p:nvPr>
            <p:ph type="sldNum" sz="quarter" idx="12"/>
          </p:nvPr>
        </p:nvSpPr>
        <p:spPr/>
        <p:txBody>
          <a:bodyPr/>
          <a:lstStyle/>
          <a:p>
            <a:fld id="{080DD68C-5486-4B9A-B844-882072ED2919}" type="slidenum">
              <a:rPr lang="en-US" smtClean="0"/>
              <a:t>8</a:t>
            </a:fld>
            <a:endParaRPr lang="en-US"/>
          </a:p>
        </p:txBody>
      </p:sp>
    </p:spTree>
    <p:extLst>
      <p:ext uri="{BB962C8B-B14F-4D97-AF65-F5344CB8AC3E}">
        <p14:creationId xmlns:p14="http://schemas.microsoft.com/office/powerpoint/2010/main" val="3511080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F040B-7A48-4723-BD5B-B9760A0960A4}"/>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3F9C1218-4AD0-4428-A5C1-008507CC7DB0}"/>
              </a:ext>
            </a:extLst>
          </p:cNvPr>
          <p:cNvSpPr>
            <a:spLocks noGrp="1"/>
          </p:cNvSpPr>
          <p:nvPr>
            <p:ph idx="1"/>
          </p:nvPr>
        </p:nvSpPr>
        <p:spPr/>
        <p:txBody>
          <a:bodyPr/>
          <a:lstStyle/>
          <a:p>
            <a:r>
              <a:rPr lang="en-US" sz="2400" b="1" dirty="0"/>
              <a:t>EXCEPTIONS</a:t>
            </a:r>
          </a:p>
          <a:p>
            <a:endParaRPr lang="en-US" dirty="0"/>
          </a:p>
          <a:p>
            <a:pPr marL="347662" lvl="1" indent="0">
              <a:buNone/>
            </a:pPr>
            <a:r>
              <a:rPr lang="en-US" dirty="0"/>
              <a:t>1. Explanatory text</a:t>
            </a:r>
          </a:p>
          <a:p>
            <a:endParaRPr lang="en-US" dirty="0"/>
          </a:p>
          <a:p>
            <a:pPr marL="347662" lvl="1" indent="0">
              <a:buNone/>
            </a:pPr>
            <a:r>
              <a:rPr lang="en-US" dirty="0"/>
              <a:t>2. Community notification systems</a:t>
            </a:r>
          </a:p>
          <a:p>
            <a:endParaRPr lang="en-US" dirty="0"/>
          </a:p>
          <a:p>
            <a:pPr marL="347662" lvl="1" indent="0">
              <a:buNone/>
            </a:pPr>
            <a:r>
              <a:rPr lang="en-US" dirty="0"/>
              <a:t>3. Political process</a:t>
            </a:r>
          </a:p>
        </p:txBody>
      </p:sp>
      <p:sp>
        <p:nvSpPr>
          <p:cNvPr id="4" name="Footer Placeholder 3">
            <a:extLst>
              <a:ext uri="{FF2B5EF4-FFF2-40B4-BE49-F238E27FC236}">
                <a16:creationId xmlns:a16="http://schemas.microsoft.com/office/drawing/2014/main" id="{874DAE3D-0290-40B9-8723-26973701AE8B}"/>
              </a:ext>
            </a:extLst>
          </p:cNvPr>
          <p:cNvSpPr>
            <a:spLocks noGrp="1"/>
          </p:cNvSpPr>
          <p:nvPr>
            <p:ph type="ftr" sz="quarter" idx="11"/>
          </p:nvPr>
        </p:nvSpPr>
        <p:spPr/>
        <p:txBody>
          <a:bodyPr/>
          <a:lstStyle/>
          <a:p>
            <a:r>
              <a:rPr lang="en-US"/>
              <a:t>© 2021 Pullman &amp; Comley LLC</a:t>
            </a:r>
            <a:endParaRPr lang="en-US" dirty="0"/>
          </a:p>
        </p:txBody>
      </p:sp>
      <p:sp>
        <p:nvSpPr>
          <p:cNvPr id="5" name="Slide Number Placeholder 4">
            <a:extLst>
              <a:ext uri="{FF2B5EF4-FFF2-40B4-BE49-F238E27FC236}">
                <a16:creationId xmlns:a16="http://schemas.microsoft.com/office/drawing/2014/main" id="{55251F0A-05C7-4A73-9D24-75A6A4898495}"/>
              </a:ext>
            </a:extLst>
          </p:cNvPr>
          <p:cNvSpPr>
            <a:spLocks noGrp="1"/>
          </p:cNvSpPr>
          <p:nvPr>
            <p:ph type="sldNum" sz="quarter" idx="12"/>
          </p:nvPr>
        </p:nvSpPr>
        <p:spPr/>
        <p:txBody>
          <a:bodyPr/>
          <a:lstStyle/>
          <a:p>
            <a:fld id="{080DD68C-5486-4B9A-B844-882072ED2919}" type="slidenum">
              <a:rPr lang="en-US" smtClean="0"/>
              <a:t>9</a:t>
            </a:fld>
            <a:endParaRPr lang="en-US"/>
          </a:p>
        </p:txBody>
      </p:sp>
    </p:spTree>
    <p:extLst>
      <p:ext uri="{BB962C8B-B14F-4D97-AF65-F5344CB8AC3E}">
        <p14:creationId xmlns:p14="http://schemas.microsoft.com/office/powerpoint/2010/main" val="4254340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lank">
  <a:themeElements>
    <a:clrScheme name="PullmanComley">
      <a:dk1>
        <a:sysClr val="windowText" lastClr="000000"/>
      </a:dk1>
      <a:lt1>
        <a:sysClr val="window" lastClr="FFFFFF"/>
      </a:lt1>
      <a:dk2>
        <a:srgbClr val="004055"/>
      </a:dk2>
      <a:lt2>
        <a:srgbClr val="ECECEC"/>
      </a:lt2>
      <a:accent1>
        <a:srgbClr val="004055"/>
      </a:accent1>
      <a:accent2>
        <a:srgbClr val="7E99AA"/>
      </a:accent2>
      <a:accent3>
        <a:srgbClr val="D77600"/>
      </a:accent3>
      <a:accent4>
        <a:srgbClr val="ABA48F"/>
      </a:accent4>
      <a:accent5>
        <a:srgbClr val="708054"/>
      </a:accent5>
      <a:accent6>
        <a:srgbClr val="89411C"/>
      </a:accent6>
      <a:hlink>
        <a:srgbClr val="D77600"/>
      </a:hlink>
      <a:folHlink>
        <a:srgbClr val="ABA48F"/>
      </a:folHlink>
    </a:clrScheme>
    <a:fontScheme name="PullmanComley">
      <a:majorFont>
        <a:latin typeface="Book Antiqu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lank.potx" id="{EF8BF1F9-EE46-4599-9934-58E0BCF5AA88}" vid="{B6A39D46-22F1-4B15-B61B-6EC4DA2E28C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534</Words>
  <Application>Microsoft Office PowerPoint</Application>
  <PresentationFormat>On-screen Show (4:3)</PresentationFormat>
  <Paragraphs>121</Paragraphs>
  <Slides>12</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Book Antiqua</vt:lpstr>
      <vt:lpstr>Calibri</vt:lpstr>
      <vt:lpstr>Wingdings</vt:lpstr>
      <vt:lpstr>Blank</vt:lpstr>
      <vt:lpstr>REFERENDUM ADVOCACY</vt:lpstr>
      <vt:lpstr> </vt:lpstr>
      <vt:lpstr> </vt:lpstr>
      <vt:lpstr> </vt:lpstr>
      <vt:lpstr> </vt:lpstr>
      <vt:lpstr> </vt:lpstr>
      <vt:lpstr> </vt:lpstr>
      <vt:lpstr> </vt:lpstr>
      <vt:lpstr> </vt:lpstr>
      <vt:lpstr>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2021-08-09T20:51:38Z</dcterms:created>
  <dcterms:modified xsi:type="dcterms:W3CDTF">2021-08-12T15:23:58Z</dcterms:modified>
</cp:coreProperties>
</file>